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256" r:id="rId2"/>
    <p:sldId id="295" r:id="rId3"/>
    <p:sldId id="275" r:id="rId4"/>
    <p:sldId id="258" r:id="rId5"/>
    <p:sldId id="257" r:id="rId6"/>
    <p:sldId id="276" r:id="rId7"/>
    <p:sldId id="303" r:id="rId8"/>
    <p:sldId id="307" r:id="rId9"/>
    <p:sldId id="297" r:id="rId10"/>
    <p:sldId id="308" r:id="rId11"/>
    <p:sldId id="298" r:id="rId12"/>
    <p:sldId id="331" r:id="rId13"/>
    <p:sldId id="354" r:id="rId14"/>
    <p:sldId id="310" r:id="rId15"/>
    <p:sldId id="296" r:id="rId16"/>
    <p:sldId id="280" r:id="rId17"/>
    <p:sldId id="311" r:id="rId18"/>
    <p:sldId id="262" r:id="rId19"/>
    <p:sldId id="313" r:id="rId20"/>
    <p:sldId id="312" r:id="rId21"/>
    <p:sldId id="314" r:id="rId22"/>
    <p:sldId id="315" r:id="rId23"/>
    <p:sldId id="316" r:id="rId24"/>
    <p:sldId id="317" r:id="rId25"/>
    <p:sldId id="318" r:id="rId26"/>
    <p:sldId id="319" r:id="rId27"/>
    <p:sldId id="281" r:id="rId28"/>
    <p:sldId id="292" r:id="rId29"/>
    <p:sldId id="322" r:id="rId30"/>
    <p:sldId id="332" r:id="rId31"/>
    <p:sldId id="282" r:id="rId32"/>
    <p:sldId id="320" r:id="rId33"/>
    <p:sldId id="323" r:id="rId34"/>
    <p:sldId id="339" r:id="rId35"/>
    <p:sldId id="324" r:id="rId36"/>
    <p:sldId id="340" r:id="rId37"/>
    <p:sldId id="284" r:id="rId38"/>
    <p:sldId id="301" r:id="rId39"/>
    <p:sldId id="325" r:id="rId40"/>
    <p:sldId id="283" r:id="rId41"/>
    <p:sldId id="321" r:id="rId42"/>
    <p:sldId id="300" r:id="rId43"/>
    <p:sldId id="342" r:id="rId44"/>
    <p:sldId id="326" r:id="rId45"/>
    <p:sldId id="344" r:id="rId46"/>
    <p:sldId id="345" r:id="rId47"/>
    <p:sldId id="343" r:id="rId48"/>
    <p:sldId id="302" r:id="rId49"/>
    <p:sldId id="327" r:id="rId50"/>
    <p:sldId id="328" r:id="rId51"/>
    <p:sldId id="285" r:id="rId52"/>
    <p:sldId id="333" r:id="rId53"/>
    <p:sldId id="286" r:id="rId54"/>
    <p:sldId id="346" r:id="rId55"/>
    <p:sldId id="287" r:id="rId56"/>
    <p:sldId id="347" r:id="rId57"/>
    <p:sldId id="291" r:id="rId58"/>
    <p:sldId id="334" r:id="rId59"/>
    <p:sldId id="289" r:id="rId60"/>
    <p:sldId id="329" r:id="rId61"/>
    <p:sldId id="288" r:id="rId62"/>
    <p:sldId id="330" r:id="rId63"/>
    <p:sldId id="335" r:id="rId64"/>
    <p:sldId id="290" r:id="rId65"/>
    <p:sldId id="348" r:id="rId66"/>
    <p:sldId id="349" r:id="rId67"/>
    <p:sldId id="351" r:id="rId68"/>
    <p:sldId id="293" r:id="rId69"/>
    <p:sldId id="336" r:id="rId70"/>
    <p:sldId id="337" r:id="rId71"/>
    <p:sldId id="352" r:id="rId72"/>
    <p:sldId id="265" r:id="rId73"/>
    <p:sldId id="355" r:id="rId74"/>
    <p:sldId id="356" r:id="rId7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49"/>
    <p:restoredTop sz="94696"/>
  </p:normalViewPr>
  <p:slideViewPr>
    <p:cSldViewPr snapToGrid="0">
      <p:cViewPr varScale="1">
        <p:scale>
          <a:sx n="62" d="100"/>
          <a:sy n="62" d="100"/>
        </p:scale>
        <p:origin x="208" y="1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2:33:33.738"/>
    </inkml:context>
    <inkml:brush xml:id="br0">
      <inkml:brushProperty name="width" value="0.1" units="cm"/>
      <inkml:brushProperty name="height" value="0.1" units="cm"/>
      <inkml:brushProperty name="color" value="#E71224"/>
    </inkml:brush>
  </inkml:definitions>
  <inkml:trace contextRef="#ctx0" brushRef="#br0">1367 1128 24575,'-18'3'0,"5"0"0,1-3 0,5 0 0,1 0 0,0 0 0,0 0 0,-1 0 0,1 0 0,0 0 0,-1 0 0,1 0 0,0 0 0,0 0 0,0 0 0,0 0 0,-1 0 0,1 0 0,0 0 0,0 0 0,-1 0 0,1 0 0,0 0 0,-1 0 0,1 0 0,0 0 0,-1 0 0,1 0 0,-1 0 0,1 0 0,0 0 0,-1 0 0,1 0 0,-1 0 0,1 0 0,-1 0 0,-3 0 0,3 0 0,-3 0 0,0 0 0,3 0 0,-3 0 0,0 0 0,3 0 0,-3 0 0,0 0 0,3 0 0,-3 0 0,4 2 0,-1 2 0,-3 0 0,3-2 0,-3-2 0,0 4 0,3-4 0,-3 4 0,0-4 0,3 0 0,-6 0 0,5 0 0,-5 0 0,2 0 0,-3 0 0,3 0 0,-2 0 0,2 0 0,-3 0 0,3 0 0,-2 0 0,2 0 0,0 0 0,-2 0 0,2 0 0,-3 0 0,3 0 0,-2 0 0,2 0 0,-3 0 0,0 0 0,-7 0 0,5 0 0,-4 0 0,5 0 0,-3 0 0,3 0 0,-3 0 0,3 0 0,1 0 0,-4 0 0,3-4 0,-4 4 0,5-4 0,3 2 0,-2 1 0,2-2 0,-3 0 0,3 2 0,-2-5 0,5 5 0,-5-5 0,2 5 0,1-5 0,0 5 0,0-2 0,2 0 0,-1 3 0,2-3 0,-3 0 0,3 2 0,-3-5 0,4 5 0,-1-5 0,1 6 0,-1-3 0,1 0 0,0-1 0,-1 1 0,-2-6 0,2 5 0,-3-2 0,4 0 0,0 2 0,-1-2 0,1-1 0,-1 1 0,1 0 0,0-1 0,-1 1 0,1 3 0,2-3 0,-1 5 0,1-5 0,1 3 0,-3-4 0,2 1 0,-2 0 0,2-1 0,-1 1 0,4 0 0,-4-1 0,4 1 0,-5-1 0,5 1 0,-4 0 0,4-1 0,-5 1 0,6-1 0,-3 1 0,3 0 0,-3-1 0,2 1 0,-2 0 0,3-1 0,0 1 0,0 0 0,0-1 0,0 1 0,0-1 0,0 1 0,0-1 0,0 1 0,0 0 0,0-1 0,0 1 0,0-1 0,-3 1 0,3-1 0,-3 1 0,3-4 0,0 3 0,-3-3 0,2 3 0,-2 1 0,3-4 0,0 3 0,0-3 0,-2 4 0,1-4 0,-2 2 0,3-2 0,0 4 0,0-4 0,0 3 0,0-3 0,0 3 0,0 1 0,0 0 0,0-1 0,0 1 0,0 0 0,0-1 0,0 1 0,0 0 0,0-1 0,-3 1 0,3 0 0,-3-1 0,3 1 0,0 0 0,0-1 0,0 1 0,0-1 0,-3 1 0,2-4 0,-1 3 0,2-7 0,0 7 0,0-6 0,0 2 0,0 0 0,-4-2 0,4 2 0,-4 0 0,4-2 0,0 6 0,-3-7 0,2 7 0,-2-3 0,3 0 0,-3 3 0,3-3 0,-3 4 0,3-1 0,0 1 0,0-1 0,0 1 0,-3-1 0,2 1 0,-2 0 0,3-1 0,0 1 0,0 0 0,0-1 0,0 1 0,0 0 0,0-1 0,0 1 0,3 3 0,1 0 0,-1 0 0,3 3 0,-3-3 0,4 3 0,-1-3 0,0 2 0,-2-4 0,2 4 0,-3-2 0,4 0 0,-1 3 0,0-3 0,1 0 0,-1 2 0,1-2 0,-1 3 0,1-2 0,-1 1 0,0-5 0,1 5 0,-1-4 0,1 4 0,-1-5 0,4 2 0,-3 1 0,7-4 0,-4 7 0,5-3 0,-1-1 0,0 4 0,0-7 0,0 3 0,-3 0 0,3-2 0,-4 5 0,1-5 0,2 5 0,-5-4 0,2 1 0,0 1 0,-3 0 0,3 0 0,-4 2 0,4-2 0,-3 1 0,3 1 0,0-2 0,-3 3 0,3 0 0,0 0 0,-3 0 0,3 0 0,-3 0 0,-1-3 0,1 2 0,-1-1 0,4 2 0,-3 0 0,3-3 0,-4 2 0,4-2 0,1 3 0,6 0 0,-2 0 0,2 0 0,-6 0 0,2 0 0,-2 0 0,3-3 0,1 2 0,-1-2 0,0 3 0,0 0 0,5-3 0,-4 2 0,3-3 0,1 4 0,-4-3 0,7 2 0,-7-2 0,4 0 0,-1 2 0,-3-5 0,4 5 0,-1-2 0,-3 0 0,4 2 0,-1-2 0,-3 0 0,3 2 0,-3-2 0,-5 3 0,4 0 0,-4 0 0,5 0 0,-5-3 0,10 2 0,-8-2 0,9 0 0,-7 2 0,0-2 0,1 0 0,-1 2 0,0-2 0,0 3 0,1 0 0,-1 0 0,4 0 0,-3 0 0,4 0 0,-5 0 0,0 0 0,0 0 0,-3 0 0,3 0 0,-4 0 0,5 0 0,-5 0 0,4 0 0,-4 0 0,1 0 0,3 0 0,-4 0 0,1 0 0,2 0 0,-2 0 0,3 0 0,1 0 0,-1 0 0,0 0 0,0 0 0,1 0 0,-1 0 0,0 0 0,0 0 0,0 0 0,5 0 0,-4 0 0,7 3 0,-6-2 0,6 6 0,-3-2 0,1-1 0,2 3 0,-7-6 0,4 5 0,-1-1 0,-3-1 0,4 2 0,-5-2 0,0 3 0,0-3 0,1 3 0,-5-4 0,4 4 0,-4-3 0,1 2 0,-1-2 0,-3 2 0,-1 0 0,0-2 0,1 2 0,-1-3 0,-2 4 0,2-1 0,-6 1 0,6-1 0,-5 0 0,2 1 0,-1-1 0,-1 1 0,2 3 0,-3-3 0,3 3 0,-2 0 0,1-3 0,-2 3 0,0-4 0,0 4 0,0 4 0,0-3 0,0 2 0,0-3 0,0-3 0,0 7 0,0-7 0,0 6 0,0-2 0,0 0 0,0 2 0,0-6 0,0 3 0,0 0 0,0-3 0,0 3 0,0 0 0,0-3 0,0 7 0,-2-7 0,-2 3 0,0 0 0,-1-3 0,4 7 0,-5-7 0,6 3 0,-6-4 0,5 1 0,-5-1 0,6 0 0,-6 1 0,5-1 0,-2 1 0,1-1 0,1 1 0,-2-1 0,0 0 0,2 1 0,-1-1 0,2 0 0,0 1 0,-3-4 0,2 3 0,-2-2 0,3 2 0,0 1 0,0-1 0,0 0 0,-3 1 0,3-1 0,-6 1 0,5-1 0,-5 0 0,6 1 0,-6-1 0,5 1 0,-4-1 0,1 4 0,0-3 0,-2 7 0,2-3 0,-3 3 0,0 0 0,-1 0 0,1 0 0,0 1 0,0-1 0,-3 0 0,2 0 0,-6 5 0,3-4 0,-5 7 0,5-2 0,-3-1 0,2 3 0,-3-6 0,3 6 0,-1-7 0,1 8 0,-3-8 0,0 3 0,1-4 0,3 1 0,-2-1 0,2 0 0,-4-3 0,4 3 0,-2-7 0,2 4 0,0-1 0,-3-2 0,7 2 0,-7-3 0,7-1 0,-6 1 0,2-3 0,0 2 0,1-5 0,0 5 0,3-5 0,-3 2 0,4-3 0,-1 3 0,1-3 0,0 3 0,-1-3 0,1 0 0,0 0 0,-1 0 0,1 0 0,0 0 0,3-2 0,-3 1 0,6-4 0,-3 1 0,0-2 0,3 0 0,-6 0 0,5 0 0,-4 0 0,1-1 0,1 1 0,0-1 0,0 1 0,2-1 0,-4 1 0,4 0 0,-2 0 0,3 0 0,-3-4 0,2-5 0,-2-14 0,3 13 0,0-4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3:08:14.320"/>
    </inkml:context>
    <inkml:brush xml:id="br0">
      <inkml:brushProperty name="width" value="0.1" units="cm"/>
      <inkml:brushProperty name="height" value="0.1" units="cm"/>
      <inkml:brushProperty name="color" value="#E71224"/>
    </inkml:brush>
  </inkml:definitions>
  <inkml:trace contextRef="#ctx0" brushRef="#br0">1 1 24575,'20'0'0,"11"0"0,-4 0 0,11 0 0,1 0 0,-1 0 0,8 0 0,-5 0 0,13 0 0,-14 0 0,7 0 0,-1 0 0,-12 5 0,10-4 0,-12 10 0,0-9 0,5 9 0,-12-9 0,12 9 0,-6-10 0,8 11 0,-7-11 0,5 11 0,-6-11 0,1 10 0,5-4 0,-12 0 0,5 4 0,0-10 0,-5 9 0,5-3 0,-6-1 0,-1 5 0,1-5 0,-1 6 0,0-6 0,1 5 0,-1-10 0,1 9 0,-1-3 0,0-1 0,1 5 0,-1-5 0,7 7 0,-4-7 0,10 6 0,-11-6 0,6 6 0,-1-5 0,-5 3 0,11-3 0,-10 5 0,4-5 0,-7 4 0,0-5 0,1 1 0,-1 3 0,7-3 0,-5 5 0,6 0 0,-8 0 0,0-1 0,1-4 0,-1 3 0,-5-4 0,4 6 0,-4-1 0,-1-4 0,5 3 0,-4-4 0,0 6 0,4-1 0,-10 0 0,10 1 0,-10-2 0,10 2 0,-10-1 0,10-5 0,-10 3 0,4-3 0,-5 5 0,-1-1 0,1 1 0,-1-1 0,1-4 0,-1 4 0,1-4 0,0 0 0,-1 3 0,1-3 0,-1 4 0,-4 1 0,4-5 0,-5 3 0,1-3 0,8 9 0,-11-3 0,11 3 0,-9-4 0,1-1 0,3-4 0,-7 3 0,7-8 0,-8 9 0,3-5 0,1 1 0,-4 3 0,-21-54 0,2 20 0,-9-26 0,15 34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3:09:54.440"/>
    </inkml:context>
    <inkml:brush xml:id="br0">
      <inkml:brushProperty name="width" value="0.1" units="cm"/>
      <inkml:brushProperty name="height" value="0.1" units="cm"/>
      <inkml:brushProperty name="color" value="#E71224"/>
    </inkml:brush>
  </inkml:definitions>
  <inkml:trace contextRef="#ctx0" brushRef="#br0">1499 1766 24575,'-5'5'0,"0"0"0,-18-5 0,4 0 0,-11 0 0,-1 0 0,0 0 0,-8 0 0,1 0 0,-1 0 0,1 0 0,-8 0 0,5 0 0,-5 0 0,8-6 0,-1 5 0,0-5 0,1 0 0,6 5 0,-5-10 0,6 9 0,-1-9 0,2 10 0,0-10 0,4 10 0,-4-10 0,7 9 0,0-8 0,-1 9 0,-6-10 0,11 5 0,-17-7 0,17 7 0,-11-5 0,6 5 0,1-6 0,5 5 0,-4-3 0,5 3 0,-7-4 0,7 0 0,-5-1 0,4 1 0,0-6 0,-4 4 0,9-3 0,-3 4 0,-5-8 0,7 1 0,-7-9 0,4 9 0,4-3 0,-4 4 0,5-5 0,0-1 0,1 1 0,-1-1 0,0 1 0,1 5 0,0-4 0,5 5 0,0-7 0,1 1 0,4-1 0,-4 7 0,5 0 0,0 1 0,0 4 0,0-4 0,0 0 0,0 4 0,0-5 0,0 7 0,4-1 0,3-5 0,-1 4 0,4-10 0,-4 10 0,5-4 0,0-1 0,-5 5 0,4-4 0,-3 0 0,-1 4 0,4-10 0,-4 10 0,0-4 0,4-1 0,-9 5 0,9-4 0,-8 6 0,7-7 0,-7 5 0,3-4 0,0 6 0,-4-1 0,3 0 0,2-5 0,-5 4 0,9-4 0,-9 5 0,8 1 0,-7-1 0,7 1 0,-8-1 0,4 1 0,0-1 0,-4 0 0,3 1 0,1-1 0,1 1 0,0-1 0,3 1 0,-8-1 0,8 1 0,-8-1 0,9 1 0,-4-1 0,4 1 0,-4-1 0,4 0 0,-5 1 0,6-1 0,0 1 0,-6-1 0,5 5 0,-4-3 0,4 8 0,1-9 0,-5 4 0,3-4 0,-3 4 0,5 1 0,-6 1 0,5-2 0,-4 0 0,0-4 0,3 5 0,-3-1 0,4-4 0,-4 4 0,4 1 0,-4-5 0,4 9 0,1-8 0,-1 7 0,1-2 0,-1-1 0,1 4 0,5-9 0,-4 9 0,10-10 0,-4 5 0,0-5 0,4-1 0,-5 1 0,14 4 0,-6-3 0,5 3 0,-7-4 0,7-2 0,-5 7 0,12-6 0,-12 6 0,6-1 0,-8-4 0,0 10 0,1-4 0,-1 0 0,1 3 0,4-8 0,-4 9 0,4-9 0,-10 9 0,4-4 0,-4 0 0,-1 3 0,5-3 0,-4 5 0,0 0 0,4 0 0,-4 0 0,-1 0 0,5 0 0,-4 0 0,0 0 0,3 0 0,-3 0 0,6 0 0,-7 0 0,5 0 0,-4 0 0,5 5 0,-5-3 0,4 8 0,-10-9 0,4 9 0,1-3 0,-5-1 0,4 4 0,-6-9 0,7 9 0,-5-9 0,4 9 0,-5-4 0,-1 0 0,1 3 0,5-8 0,1 13 0,0-11 0,-2 11 0,2-13 0,-5 8 0,4-3 0,-5 0 0,-1 3 0,1-3 0,5 5 0,-4-5 0,4 4 0,-5-4 0,-1 5 0,1-1 0,0-4 0,-1 3 0,1-3 0,-1 5 0,1 0 0,-1-1 0,1 1 0,0-1 0,-1 1 0,1-1 0,-5 1 0,3 0 0,-8-1 0,9-4 0,-9 3 0,8-3 0,-8 5 0,9-1 0,-9 1 0,4-1 0,-1 1 0,-3-1 0,4 0 0,0 1 0,-4-1 0,4 1 0,-5-1 0,0 0 0,4 0 0,-3 1 0,4-1 0,-5 0 0,0 0 0,4 0 0,-3 1 0,4-1 0,-1 1 0,-2-1 0,7 1 0,-3 0 0,0-1 0,4 6 0,-4-4 0,5 10 0,-5-10 0,5 10 0,-10-4 0,9 0 0,-4 4 0,0-10 0,-1 4 0,1 0 0,-5-4 0,4 5 0,-5-1 0,5-4 0,-4 4 0,4 0 0,-5-4 0,4 5 0,-2-7 0,2 1 0,-4-1 0,0 1 0,0 0 0,0 5 0,0-4 0,0 4 0,0-5 0,0-1 0,0 7 0,0-5 0,0 4 0,0 0 0,0-4 0,0 4 0,0-5 0,0 0 0,0-1 0,0 1 0,0-1 0,0 1 0,0-1 0,0 1 0,0-1 0,0 1 0,0 0 0,0-1 0,-4 1 0,2-1 0,-7 1 0,8-1 0,-9 7 0,4-5 0,0 4 0,-9-1 0,13-3 0,-12 3 0,8-4 0,0 5 0,-3-4 0,3 4 0,0-5 0,-4 5 0,4-4 0,-5 5 0,1-7 0,4 1 0,-4 5 0,4-4 0,-5 4 0,0-5 0,5-1 0,-9 1 0,13 0 0,-14 0 0,10 5 0,-5-4 0,5 5 0,-3-7 0,3 1 0,0-1 0,-4 1 0,9 0 0,-8-6 0,8 5 0,-9-9 0,9 8 0,-8-3 0,3 0 0,0 4 0,-3-9 0,3 3 0,0 1 0,-3-4 0,3 4 0,-5-5 0,1 0 0,-1 0 0,1 0 0,-1 0 0,1 0 0,-1 0 0,1 0 0,-1 0 0,1 0 0,-1 0 0,1 0 0,-1 0 0,1 0 0,-1 0 0,1 0 0,-1 0 0,1 0 0,-1 0 0,-5 0 0,4 0 0,-5 0 0,7 0 0,-1 0 0,1 0 0,-1 5 0,1 1 0,-1 4 0,5 1 0,-9-5 0,12 3 0,-12-3 0,9 4 0,-4 1 0,-1 0 0,1-6 0,-1 5 0,1-4 0,-1 4 0,1-4 0,5-11 0,0-7 0,5 0 0,0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3:11:11.668"/>
    </inkml:context>
    <inkml:brush xml:id="br0">
      <inkml:brushProperty name="width" value="0.1" units="cm"/>
      <inkml:brushProperty name="height" value="0.1" units="cm"/>
      <inkml:brushProperty name="color" value="#E71224"/>
    </inkml:brush>
  </inkml:definitions>
  <inkml:trace contextRef="#ctx0" brushRef="#br0">0 2058 24575,'6'1'0,"-2"-2"0,-4-59 0,0 17 0,0-51 0,0 17 0,0 8 0,0-14 0,0 16 0,0-8 0,0 8 0,0 2 0,0 9 0,0 8 0,0 2 0,0-52 0,0 45 0,0-45 0,0 66 0,0-4 0,0 10 0,0-10 0,0 16 0,0-8 0,6 10 0,-5-5 0,9 6 0,-9 2 0,8 9 0,-7-3 0,2 3 0,-4-4 0,5 0 0,-4-1 0,3 1 0,-4-6 0,5 4 0,1-4 0,5-1 0,-5 0 0,4-7 0,-4 7 0,1-5 0,2 10 0,-3-5 0,0 7 0,3 4 0,-8-3 0,4 3 0,0 0 0,0-3 0,5 8 0,-4-8 0,-2 3 0,-4-3 0,5-1 0,-4 0 0,8 0 0,-8 0 0,3 0 0,1 4 0,-4-3 0,4 4 0,-5-5 0,0 0 0,0 0 0,0 0 0,0 0 0,4 5 0,-3-4 0,4 4 0,-1-5 0,-3-1 0,9-5 0,-3-2 0,5-5 0,-1 0 0,1-1 0,5 1 0,-5 5 0,5-4 0,-6 15 0,0-8 0,-5 9 0,3 0 0,-4 1 0,0 1 0,4 3 0,-8-8 0,3 4 0,-4-5 0,0 5 0,0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3:11:14.325"/>
    </inkml:context>
    <inkml:brush xml:id="br0">
      <inkml:brushProperty name="width" value="0.1" units="cm"/>
      <inkml:brushProperty name="height" value="0.1" units="cm"/>
      <inkml:brushProperty name="color" value="#E71224"/>
    </inkml:brush>
  </inkml:definitions>
  <inkml:trace contextRef="#ctx0" brushRef="#br0">0 0 24575,'11'0'0,"0"5"0,-1 5 0,0 2 0,1 3 0,-5 2 0,3-5 0,-3 4 0,0-6 0,-1 1 0,-1 0 0,-3-1 0,9 1 0,-4-1 0,0 1 0,3-1 0,-3 7 0,5-5 0,0 4 0,0-5 0,-1-1 0,1 1 0,-5 5 0,3-4 0,-8 4 0,9-5 0,-9-1 0,8 1 0,-8-1 0,9 1 0,-9-1 0,8-4 0,-7 3 0,7-3 0,-8 4 0,8-5 0,-8 4 0,8-8 0,-3 3 0,4-4 0,-5 5 0,4-4 0,-8 8 0,9-8 0,-9 9 0,8-9 0,-3 8 0,4-8 0,-4 9 0,3-9 0,-3 4 0,4-5 0,0 0 0,0-5 0,1-7 0,-5 0 0,5-10 0,-5 5 0,1-7 0,3 6 0,-4-4 0,5 10 0,0-10 0,0 10 0,0-4 0,0 0 0,5 3 0,3-3 0,4 9 0,7-4 0,-5 5 0,12-7 0,-12 6 0,5-4 0,0 10 0,-5-4 0,6 0 0,-14 3 0,5-8 0,-10 9 0,5-5 0,-7 2 0,1 3 0,-1-4 0,1 5 0,-1 0 0,-4-5 0,4 4 0,-5-3 0,5 4 0,0 0 0,-4-4 0,-2-2 0,-23-18 0,15 14 0,-15-8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3:22:41.007"/>
    </inkml:context>
    <inkml:brush xml:id="br0">
      <inkml:brushProperty name="width" value="0.1" units="cm"/>
      <inkml:brushProperty name="height" value="0.1" units="cm"/>
      <inkml:brushProperty name="color" value="#E71224"/>
    </inkml:brush>
  </inkml:definitions>
  <inkml:trace contextRef="#ctx0" brushRef="#br0">0 191 24575,'0'21'0,"0"0"0,0 9 0,0 20 0,0 18 0,0 2 0,6-4 0,1-12 0,13 11 0,-5-12 0,4 18 0,-12-31 0,5 6 0,-5-7 0,1-1 0,3 1 0,-10-7 0,11 5 0,-11-12 0,5 12 0,-1-12 0,-4 12 0,5-6 0,-1 8 0,-3-7 0,4 4 0,-1-4 0,-3 0 0,3 5 0,1-12 0,-5 12 0,4-12 0,1 11 0,-5-10 0,5 10 0,-1-4 0,3 7 0,4 9 0,-4 11 0,4 19 0,-5-16 0,0 1 0,-1-31 0,-6 5 0,0 22 0,0-20 0,0 18 0,0-33 0,0-7 0,0 0 0,0-1 0,0-4 0,0 4 0,4-10 0,2-1 0,4-5 0,0 0 0,0 0 0,0-5 0,1-1 0,0-10 0,0 4 0,5-5 0,9 11 0,14-5 0,10 9 0,25-11 0,-9 11 0,3 2 0,-8-4 0,2 1 0,19 3 0,3 0 0,12-4 0,-5-1-880,-33 1 1,2 0 879,10-2 0,7 0 0,-6-1 0,-3-2 0,0 1 0,2 1 0,7 1 0,-6 0 0,6 1 0,-4 1 0,5-4 0,-3 1-198,20 5 198,-26-4 0,14 6 0,-25 0 0,7 0 0,-9 0 0,0 0 1741,9 0-1741,-7 0 216,15 0-216,-6 0 0,9 0 0,-1 0 0,1 0 0,0 0 0,-1 0 0,1 0 0,-1 0 0,-8 0 0,-2 0 0,-9 0 0,-8 0 0,-2 0 0,1 0 0,-7 0 0,24 0 0,-22 0 0,14 0 0,-17-6 0,7 5 0,27-5 0,-19 6 0,25-6 0,-22 4 0,1-10 0,15 10 0,-14-10 0,5 10 0,1-11 0,-15 11 0,13-10 0,-23 10 0,7-4 0,-16 6 0,6-6 0,-12 5 0,5-5 0,-6 6 0,-6 0 0,-2 0 0,-6 0 0,7-5 0,-5 3 0,4-3 0,-5 5 0,5 0 0,-4 0 0,4-4 0,-5 2 0,-1-2 0,1 4 0,-1 0 0,6 0 0,-5 0 0,4 0 0,-5 0 0,0-5 0,-5 0 0,0-5 0,-5 1 0,0-1 0,0 0 0,0-1 0,0 1 0,0 0 0,0-7 0,0 5 0,0-20 0,-6 1 0,5-5 0,-10-5 0,4-15 0,-1 11 0,-4-26 0,10 23 0,-10-1 0,11-5 0,-5 14 0,6-14 0,-5 20 0,4-10 0,-4 18 0,5-4 0,0 0 0,0 5 0,-6-5 0,5 12 0,-4-4 0,5 5 0,0-7 0,0 6 0,0-3 0,0 9 0,0-10 0,0 4 0,-5-6 0,3 7 0,-3-5 0,5-3 0,-11-27 0,9 8 0,-15-26 0,11 36 0,-1-13 0,-3 11 0,9 3 0,-10-11 0,10 18 0,-9-8 0,8 11 0,-3 0 0,5 5 0,-5-4 0,4 4 0,-4-5 0,-1-1 0,5 1 0,-9-15 0,8 10 0,-8-15 0,4 24 0,0-7 0,-4 14 0,4-5 0,-4 7 0,-1 4 0,1-3 0,0 8 0,-7-9 0,5 9 0,-4-4 0,0-1 0,-2 5 0,0-4 0,-4 5 0,5 0 0,-1 0 0,-4 0 0,4 0 0,-5 0 0,5 0 0,-25 0 0,26 0 0,-26 0 0,26 0 0,-7 0 0,1 0 0,-1 0 0,-6 6 0,-2-5 0,-6 10 0,-8-9 0,5 3 0,-13 2 0,14-6 0,-14 12 0,13-12 0,-13 5 0,14 0 0,-6-4 0,14 3 0,-5 1 0,12-5 0,-5 5 0,6-6 0,1 5 0,0-3 0,-1 3 0,7-5 0,-5 0 0,-1 5 0,-1-4 0,-24 10 0,25-10 0,-28 4 0,31-5 0,-7 0 0,0 0 0,8 0 0,-9 5 0,0-3 0,3 3 0,-3-5 0,5 0 0,-7 0 0,5 0 0,-5 5 0,6-4 0,1 5 0,-1-6 0,1 0 0,5 4 0,-4-2 0,5 2 0,-1-4 0,-4 0 0,10 5 0,-10-4 0,4 4 0,1-5 0,-5 5 0,4-4 0,-6 5 0,7-2 0,-5-3 0,4 9 0,-16-3 0,14-1 0,-24 4 0,17-9 0,-20 9 0,14-3 0,-7-1 0,15-1 0,-12 1 0,1-4 0,-3 3 0,-3-5 0,10 0 0,-5 0 0,-2 0 0,-2 0 0,-5 0 0,0 0 0,5 0 0,-13 0 0,-11 0 0,12 0 0,-10 0 0,25 0 0,-1 0 0,1 0 0,6 0 0,2 0 0,-1 0 0,6 0 0,-5 0 0,7 0 0,-18 0 0,14 0 0,-31 0 0,23 0 0,-56 6 0,43-5 0,-33 5 0,35-6 0,-12 0 0,8 0 0,-6 0 0,18 0 0,-1 0 0,7 0 0,-4 0 0,11 0 0,-5 0 0,0 0 0,5 0 0,-5 0 0,6 0 0,1 0 0,-7 0 0,4 0 0,-4 0 0,0 0 0,5 0 0,-5 0 0,0 0 0,5 5 0,-5-3 0,6 3 0,1-5 0,5 0 0,-4 0 0,10 0 0,-9 0 0,10 0 0,0 0 0,7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3:24:44.983"/>
    </inkml:context>
    <inkml:brush xml:id="br0">
      <inkml:brushProperty name="width" value="0.1" units="cm"/>
      <inkml:brushProperty name="height" value="0.1" units="cm"/>
      <inkml:brushProperty name="color" value="#E71224"/>
    </inkml:brush>
  </inkml:definitions>
  <inkml:trace contextRef="#ctx0" brushRef="#br0">242 0 24575,'-10'10'0,"0"0"0,-6 2 0,-7 9 0,-11 18 0,-2-1 0,8 0 0,3 3 0,18-25 0,-2 20 0,4-20 0,4 2 0,-9 3 0,4 0 0,0-2 0,-4-4 0,9-10 0,-4-5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3:24:46.373"/>
    </inkml:context>
    <inkml:brush xml:id="br0">
      <inkml:brushProperty name="width" value="0.1" units="cm"/>
      <inkml:brushProperty name="height" value="0.1" units="cm"/>
      <inkml:brushProperty name="color" value="#E71224"/>
    </inkml:brush>
  </inkml:definitions>
  <inkml:trace contextRef="#ctx0" brushRef="#br0">1 1 24575,'26'0'0,"15"0"0,9 0 0,8 0 0,16 0 0,-24 0 0,13 0 0,-7 0 0,2 0 0,-1 0 0,-10 0 0,-16 0 0,6 5 0,-12-3 0,-5 8 0,-5-4 0,-9 5 0,5-5 0,-5-2 0,-2-4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3:24:47.859"/>
    </inkml:context>
    <inkml:brush xml:id="br0">
      <inkml:brushProperty name="width" value="0.1" units="cm"/>
      <inkml:brushProperty name="height" value="0.1" units="cm"/>
      <inkml:brushProperty name="color" value="#E71224"/>
    </inkml:brush>
  </inkml:definitions>
  <inkml:trace contextRef="#ctx0" brushRef="#br0">0 1 24575,'0'35'0,"0"-6"0,0 8 0,0 3 0,0-7 0,6 20 0,7-20 0,3 21 0,2-13 0,1 5 0,-4 1 0,4-7 0,-1 0 0,-4-4 0,3-4 0,-4 0 0,-1 5 0,0-12 0,0 5 0,5-6 0,-4-1 0,14 15 0,-13-10 0,18 30 0,-18-35 0,12 23 0,-9-22 0,5 10 0,-4-5 0,-2-7 0,-5 0 0,0-10 0,0 10 0,0-10 0,10 19 0,-8-16 0,17 26 0,-17-27 0,17 21 0,-17-22 0,7 7 0,-9-14 0,-15-15 0,-14-28 0,4 15 0,-6-12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4:38:58.868"/>
    </inkml:context>
    <inkml:brush xml:id="br0">
      <inkml:brushProperty name="width" value="0.1" units="cm"/>
      <inkml:brushProperty name="height" value="0.1" units="cm"/>
      <inkml:brushProperty name="color" value="#E71224"/>
    </inkml:brush>
  </inkml:definitions>
  <inkml:trace contextRef="#ctx0" brushRef="#br0">85 790 24575,'16'0'0,"0"0"0,1 0 0,3 0 0,-1 0 0,5 0 0,-5 0 0,14 0 0,-6 0 0,0 0 0,-3 0 0,-11 0 0,11 0 0,-11 0 0,4 0 0,-5 0 0,-1 0 0,1 0 0,-1 0 0,1 5 0,-1-4 0,1 4 0,-1-5 0,1 0 0,-1 0 0,1 0 0,-1 0 0,1 0 0,-1 0 0,0 0 0,0 5 0,0-4 0,0 4 0,1-5 0,-1 0 0,0 0 0,0 0 0,1 0 0,-1 0 0,0 0 0,0 0 0,1 0 0,-1 0 0,1 0 0,-1 0 0,1 0 0,-1 5 0,1-4 0,-1 5 0,1-6 0,-1 0 0,1 0 0,-1 0 0,1 0 0,-1 0 0,7 0 0,-5 0 0,5 0 0,-1 0 0,-4 0 0,5 0 0,-6 0 0,-1 0 0,1 0 0,-1 0 0,1 0 0,-1 0 0,7 0 0,-5 0 0,4 0 0,-5 0 0,6 0 0,-5 0 0,4 0 0,-5 0 0,6 0 0,-5 0 0,4 0 0,1 0 0,-5 0 0,11 0 0,-11 0 0,11 0 0,-11 0 0,11 0 0,-11 0 0,11 0 0,-11 0 0,11 0 0,-11 0 0,11 0 0,-11 0 0,4 0 0,-5 0 0,-1 0 0,7 0 0,-5 0 0,11 0 0,-11 0 0,5 0 0,-1 0 0,-4 0 0,5 0 0,0 0 0,-5 0 0,4 0 0,-5 0 0,11 0 0,-9 0 0,9 0 0,-12 0 0,1 0 0,5 0 0,-4 0 0,5 0 0,0 0 0,-5 0 0,11 0 0,-11 0 0,11 0 0,-5 0 0,0 0 0,5 0 0,-5 0 0,1 0 0,3 0 0,-3 0 0,-1 0 0,5 0 0,-11 0 0,11 0 0,-11 0 0,11 0 0,-11 0 0,10 0 0,-3 0 0,-1 0 0,5 0 0,-11 0 0,10 0 0,-4 0 0,12 0 0,-10 0 0,8 0 0,-16-6 0,4 5 0,-5-4 0,5 5 0,-3 0 0,3 0 0,1 0 0,-5 0 0,5 0 0,-1 0 0,-4 0 0,11 0 0,-11 0 0,5-5 0,-6 4 0,5-4 0,-4 5 0,5 0 0,-7 0 0,1 0 0,-1 0 0,1 0 0,-1 0 0,1 0 0,-1 0 0,1 0 0,-1 0 0,1 0 0,-1 0 0,1 0 0,-1 0 0,0 0 0,1 0 0,-1 0 0,-5-6 0,5 5 0,-5-4 0,5 5 0,0 0 0,0 0 0,0 0 0,-5-5 0,3 4 0,-7-9 0,8 4 0,-9-5 0,3 0 0,2 0 0,-5 0 0,4 0 0,0 5 0,-4-4 0,4 4 0,-5-5 0,0 0 0,0 0 0,0-1 0,0 1 0,0-1 0,0 1 0,0-7 0,0 5 0,0-10 0,5 10 0,-4-11 0,4 4 0,-5 1 0,0 2 0,0 5 0,0 1 0,0-1 0,0 1 0,0 0 0,5 5 0,-4-4 0,4 4 0,-5-6 0,0 1 0,0 0 0,0-1 0,0 1 0,0-1 0,0 1 0,0-1 0,0 1 0,0-7 0,0 5 0,0-5 0,0 7 0,0-1 0,0 1 0,0-7 0,0 5 0,0-4 0,0-1 0,0 5 0,0-5 0,0 7 0,0-1 0,0 1 0,0-1 0,0 1 0,0-1 0,0 2 0,0-2 0,-4 6 0,-9 2 0,-6 4 0,-6 0 0,-8 0 0,-1 0 0,-1 0 0,-13 0 0,11 0 0,-13 0 0,15 0 0,2 0 0,8 0 0,-1 0 0,1 0 0,6 0 0,-5 0 0,11 0 0,-5 0 0,7 0 0,-1 0 0,1 0 0,0 0 0,-1 0 0,1 0 0,0 0 0,-1 0 0,1 0 0,0 0 0,0 0 0,0 0 0,1 0 0,-1 0 0,0 0 0,0 0 0,0 0 0,0 0 0,0 0 0,0 0 0,0 0 0,0 0 0,-1 0 0,1 0 0,0 0 0,0 0 0,0 0 0,-1 0 0,1 0 0,-1 0 0,1 0 0,0 0 0,0 0 0,-1 0 0,1 0 0,0 0 0,0 0 0,0 0 0,-1 0 0,1 0 0,0 0 0,-1 0 0,1 0 0,0 0 0,-1 0 0,1 0 0,0 0 0,-1 0 0,1 0 0,-1 0 0,1 0 0,-1 0 0,1 0 0,-1 0 0,-5 0 0,4 0 0,-5 0 0,7 0 0,-1 0 0,1 0 0,-1 0 0,1 0 0,-1 0 0,-6 0 0,5 0 0,-4 0 0,5 0 0,1 0 0,-1 0 0,-5 0 0,4 0 0,-5 0 0,0 0 0,5 0 0,-5 0 0,7 0 0,0 0 0,-1 0 0,1 0 0,-1 0 0,1 0 0,-1 0 0,1 0 0,0 0 0,0 0 0,-1 0 0,1 0 0,0 0 0,-1 0 0,1 0 0,0 0 0,-1 0 0,1 0 0,-1 0 0,1 0 0,-1 0 0,1 0 0,-1 0 0,1 0 0,-1 0 0,1 0 0,-1 0 0,-6 0 0,5 0 0,-4 0 0,5 0 0,1 0 0,-1 0 0,1 0 0,-7 0 0,5 0 0,-5 0 0,1 0 0,4 0 0,-11 0 0,11 0 0,-5 0 0,0 0 0,5 0 0,-11 0 0,11 0 0,-4 0 0,-1 0 0,5 0 0,-11 0 0,11 0 0,-11 0 0,11 0 0,-11 0 0,11 0 0,-11 0 0,11 0 0,-10 0 0,9 0 0,-9 0 0,9 0 0,-9 0 0,10 0 0,-11 0 0,11 0 0,-5 0 0,0 0 0,5 0 0,-4 0 0,5 0 0,1 0 0,-1 0 0,1 0 0,-1 0 0,1 0 0,-1 0 0,-5 0 0,4 0 0,-5 0 0,7 0 0,-1 0 0,-6 0 0,5 0 0,-4 0 0,-1 0 0,5 0 0,-11 0 0,5 0 0,0 0 0,-5 0 0,11 0 0,-11 0 0,11 0 0,-5 0 0,0 0 0,5 0 0,-4 0 0,5 0 0,1 0 0,-1 0 0,1 0 0,-1 0 0,1 0 0,0 0 0,0 0 0,0 0 0,1 0 0,-1 0 0,0 0 0,10 0 0,8 0 0,5 0 0,4 5 0,-4 1 0,-1 6 0,1-1 0,-1 1 0,1-6 0,-1 4 0,1-3 0,-1 4 0,0-5 0,0 4 0,1-9 0,-2 4 0,1 0 0,-5 1 0,4 0 0,-8 4 0,8-8 0,-9 8 0,9-9 0,-8 9 0,3-3 0,-5 4 0,5-5 0,-4 4 0,4-3 0,-5 4 0,0 1 0,0-1 0,0 0 0,0 1 0,0-1 0,0 0 0,0 1 0,0-1 0,0 0 0,0 0 0,0 1 0,0-1 0,0 1 0,0-1 0,0 1 0,0-1 0,0 1 0,0-1 0,0 1 0,-5 5 0,3 3 0,-9-1 0,10-2 0,-9-5 0,9 6 0,-5-5 0,1 4 0,4-5 0,-4-1 0,5 1 0,0-1 0,0 1 0,0-1 0,0 1 0,0-1 0,0 0 0,0 1 0,0-1 0,0 0 0,0 1 0,0-1 0,0 0 0,0 1 0,0-1 0,0 1 0,0-1 0,0 0 0,0 1 0,0-1 0,0 0 0,0 0 0,0 0 0,5-5 0,1 4 0,5-9 0,0 4 0,0-5 0,-4 0 0,-2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4:45:44.376"/>
    </inkml:context>
    <inkml:brush xml:id="br0">
      <inkml:brushProperty name="width" value="0.1" units="cm"/>
      <inkml:brushProperty name="height" value="0.1" units="cm"/>
      <inkml:brushProperty name="color" value="#E71224"/>
    </inkml:brush>
  </inkml:definitions>
  <inkml:trace contextRef="#ctx0" brushRef="#br0">1 1 24575,'0'20'0,"0"-7"0,0 19 0,0-12 0,0 11 0,0 10 0,0-12 0,0 38 0,0-28 0,0 29 0,0-6 0,0 1 0,0 30 0,0 4 0,0-6-474,0 1 0,0-3 474,0-18 0,6-8-61,-4 7 61,5 0 0,0-7 0,-6 7 0,13 1 0,-12-9 0,12 8 0,-12-9 945,5-1-945,-7 1 64,6 0-64,-4 0 0,5-1 0,-7 1 0,0 0 0,0 9 0,0-7 0,0 7 0,0-9 0,0 0 0,0-1 0,0 0 0,0 0 0,0-7 0,0 5 0,0-5 0,0-1 0,0 6 0,7-5 0,-6 8 0,6-1 0,-7 11 0,7 1 0,-5 1 0,5 7 0,-7-8 0,8 10 0,-6-10 0,5 7 0,-7-16 0,0 6 0,7-8 0,-6-1 0,6-8 0,-7-2 0,0-8 0,0 9 0,0-15 0,0 21 0,0-28 0,0 20 0,0-15 0,6 8 0,-4-1 0,4-6 0,-6-3 0,0 1 0,6 1 0,-4 1 0,10 5 0,-10-13 0,9 6 0,-9-8 0,3 0 0,-5 1 0,0-7 0,0-1 0,-4-22 0,-20-30 0,14 15 0,-12-17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3:24:01.441"/>
    </inkml:context>
    <inkml:brush xml:id="br0">
      <inkml:brushProperty name="width" value="0.1" units="cm"/>
      <inkml:brushProperty name="height" value="0.1" units="cm"/>
      <inkml:brushProperty name="color" value="#E71224"/>
    </inkml:brush>
  </inkml:definitions>
  <inkml:trace contextRef="#ctx0" brushRef="#br0">701 0 24575,'-15'6'0,"-5"9"0,-4-1 0,-8 10 0,-28 28 0,15-13 0,-17 22 0,20-19 0,-17 11 0,20-10 0,-16 3 0,29-16 0,-11-4 0,12-3 0,-5-3 0,6 2 0,6-4 0,-4 0 0,9-1 0,-3-6 0,10-1 0,-3 1 0,8-1 0,-9-4 0,9 4 0,-8-5 0,16 1 0,8-2 0,8-4 0,8 0 0,-1 0 0,1 0 0,1 0 0,5 0 0,-5 0 0,0 0 0,5 0 0,-12 0 0,5 0 0,-7 0 0,-5 0 0,4 0 0,-4 0 0,-1 5 0,5 1 0,-10 5 0,10 1 0,-4-1 0,5 1 0,11 10 0,-8-8 0,8 13 0,0 2 0,-13-3 0,11 8 0,-9-6 0,-4-9 0,2 7 0,-10-14 0,0 5 0,0-7 0,-5 1 0,-2-1 0,1-4 0,-4-20 0,4 10 0,-5-15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4:45:47.171"/>
    </inkml:context>
    <inkml:brush xml:id="br0">
      <inkml:brushProperty name="width" value="0.1" units="cm"/>
      <inkml:brushProperty name="height" value="0.1" units="cm"/>
      <inkml:brushProperty name="color" value="#E71224"/>
    </inkml:brush>
  </inkml:definitions>
  <inkml:trace contextRef="#ctx0" brushRef="#br0">0 21 24575,'23'0'0,"8"0"0,12 0 0,9 0 0,18 0 0,3 0 0,20 0 0,2 0-391,-43 0 0,2 0 391,-2 0 0,1 0 0,5 0 0,2 0 0,1 0 0,-2 0 0,-8 0 0,-1 0 0,11 0 0,2 0 0,2 0 0,-2 0 0,-11 0 0,3 0-655,42 0 1,-1 0 654,-41 0 0,0 0 0,32 0 0,-1 0 0,13 0 0,-23-1 0,-1 2 0,9 6 0,-14-2 0,2 0 0,-18-1 0,-1 1 0,7 3 0,1 0-370,-1-3 0,0 0 370,0 4 0,-2 0 0,-5 0 0,0 0 0,0 0 0,-1-1 0,43 2 0,-44-2 0,0 0 0,34 1-330,7 1 330,-19 4 0,6-13 0,-16 13 688,7-12-688,0 12 0,-7-13 0,27 14 0,-25-13 0,-3 2 0,2 0 466,28-4-466,-28 0 0,2 0 0,-7 0 0,-1 0-338,8 0 1,1 0 337,6 0 0,2 0 0,5 0 0,1 0-772,0 0 0,0 0 772,6 0 0,1 0 0,1 0 0,1 0 0,6 0 0,0 0-1202,0 0 0,1 0 1202,-27 0 0,1 0 0,-4 0 0,7 0 0,-2 0-253,20 0 1,-3 0 252,-27 0 0,1 0 0,3 0 0,7 0 0,-6 0 0,-3 0 0,-1 0 0,30 0 0,-3 0 0,-2 0 140,-30 0 0,2 0-140,-1 0 0,0 0 0,-5 0 0,0 0 0,0 0 0,-1 0 602,-1 0 1,-2 0-603,35 0 0,-35 0 0,1 0 0,33 0 0,-2 0 0,-2 0 0,-9 0 0,12 0 0,-27 0 0,2 0 0,-8 0 0,1 0 0,13 0 0,0 0 891,-5 0 0,0 0-891,5 0 0,2 0 0,6 0 0,4 0 0,-5 0 0,5 0 0,-6 0 0,0 0 0,1 0-12,8 0 1,7 0 0,-12 0 11,24 0 0,-31 0 0,10 0 0,-11 0 0,23 0 0,-6 0 0,0 0 242,5 0-242,-29 0 0,0 0 0,36 0 293,-2 0-293,-21 0 0,-2 0 815,-10 0-815,-7 0 1541,5 0-1541,-5-7 0,8 6 0,31-6-136,-3 7 136,-26 1 0,4-2-649,-1-3 0,1-1 649,7 4 0,1 0 0,6-4 0,-1 1 0,-17 4 0,-1 0 0,15-4 0,-1-1 0,-21 4 0,0 0 0,17-3 0,1-1 0,-7 0 0,-1 1 0,-4 4 0,-1-2-347,-1-5 0,-1-2 347,-5 4 0,0 0 0,-1 1 0,1-2 0,0-2 0,0 1 0,41 5 0,-1-13 0,-11 5 0,1 1 0,-24 1 0,-1 0 0,15 0 0,2 0 0,0-2 0,-2-5 0,-14 10 0,1 2-145,12-4 145,7-1 0,-16 6 0,7-5 882,-9 7-882,9 0 1450,-6 0-1450,6 0 781,0 0-781,-7 0 171,17 0-171,-16 0 0,15 0 0,-6 0 0,9 0 0,1 0 0,-1 0 0,-10 0 0,-2 0 0,-10 0 0,-15 0 0,3 0 0,-21 0 0,6 0 0,-14 0 0,5 0 0,-11 0 0,5 0 0,-1 0 0,3 0 0,12 0 0,11 7 0,19 2 0,9 6 0,22 2 0,-37-5 0,-1-1 0,35 8 0,7-4 0,-37-1 0,-7-13 0,-10 12 0,-10-12 0,-8 5 0,-6-1 0,-1-4 0,-6 4 0,-1-5 0,-5 5 0,4-3 0,-3 3 0,10 1 0,2-5 0,7 10 0,-1-9 0,0 9 0,1-4 0,-1 0 0,-6 4 0,-1-5 0,-6 6 0,-1-1 0,-4 1 0,-2-1 0,-5 0 0,0-9 0,0 2 0,0-9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4:45:48.202"/>
    </inkml:context>
    <inkml:brush xml:id="br0">
      <inkml:brushProperty name="width" value="0.1" units="cm"/>
      <inkml:brushProperty name="height" value="0.1" units="cm"/>
      <inkml:brushProperty name="color" value="#E71224"/>
    </inkml:brush>
  </inkml:definitions>
  <inkml:trace contextRef="#ctx0" brushRef="#br0">1 1 24575,'0'83'0,"0"-19"0,0 7 0,0 17 0,0 6-1943,0-19 1,0 3 0,0-1 1942,0-7 0,0-1 0,0 1 0,0 0 0,0 1 0,0-1-387,0-1 0,0 0 0,0-1 387,0 29 0,0-2 0,0-7 0,0-1 0,0 3 0,0-5 185,0-32 0,0 0-185,0 37 0,0-3 0,0-7 0,0 10 0,0 2 0,0-2-337,0-31 0,0-1 337,0 35 0,0 2 0,0 0 2144,0-3-2144,0-19 2404,0-11-2404,6-12 1425,-5-8-1425,12 0 979,-12-7-979,5 5 340,1-6-340,-6 8 0,5-8 0,0 6 0,-4-6 0,4 1 0,0-3 0,-5-6 0,5-1 0,-6-6 0,0-1 0,0 0 0,5-5 0,-4 4 0,4-5 0,-5-1 0,0 1 0,0-1 0,0 1 0,5-1 0,-3 7 0,3-5 0,0 11 0,-3-5 0,9 7 0,-10 6 0,5 3 0,0 7 0,-4 0 0,4-1 0,0 1 0,-4 0 0,4 0 0,-6 0 0,0-7 0,6-3 0,-5-6 0,5-1 0,-6-6 0,0-1 0,0-7 0,0 1 0,-5-6 0,4-1 0,-4-5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4:45:51.019"/>
    </inkml:context>
    <inkml:brush xml:id="br0">
      <inkml:brushProperty name="width" value="0.1" units="cm"/>
      <inkml:brushProperty name="height" value="0.1" units="cm"/>
      <inkml:brushProperty name="color" value="#E71224"/>
    </inkml:brush>
  </inkml:definitions>
  <inkml:trace contextRef="#ctx0" brushRef="#br0">1 672 24575,'46'0'0,"44"0"0,-17 0-1300,-11 0 0,5 0 1300,-1 0 0,2 0 0,5 0 0,2 0 0,5 0 0,1 0 0,-2 0 0,1 0-907,7 0 1,1 0 906,-3 0 0,6 0-657,0 0 1,7 0-1,-8 0 657,-2 0 0,0 0 0,5 0 0,7 0 0,-8 0-1108,-6 0 1,-3 0 1107,-10 0 0,3 0 0,1 0 0,2 0 0,1 0 0,-1 0 0,-3 0 0,1 0 0,0 0 0,3 0 0,1 0 0,-1 0 0,-9 0 0,-1 0 0,-1 0-263,1 0 1,0 0 0,-2 0 262,22 0 0,-2 0 61,-1 0 0,-1 0-61,-4 0 0,-3 0 0,-12 0 0,1 0 0,16 0 0,0 0 0,-14 0 0,0 0 0,16 0 0,2 0 0,1 0 0,-2 0 0,-5 0 0,-2 0 0,-11 0 0,2 0 0,-3 0 0,4 0 0,-5 0 0,4 0 0,-2 0 0,21 0 0,3 0 0,0 0 0,-4 0 0,-23 0 0,0 0 0,23 0 0,0 0 0,-17 0 0,-1 0 0,1 0 0,0 0 0,0 0 0,1 0 0,11 0 0,7 0 0,-7 0 0,5 0 0,-1 0 0,-13 0 0,-2 0 0,7 0-99,12 0 0,9 0 1,1 0-1,-11 0 99,-16 0 0,-7 0 0,9 0-172,5 0 1,11 0 0,5 0-1,-5 0 1,-11 0 171,-8 0 0,-8 0 0,8 0 0,1 0 0,10 0 0,2 0 0,-1 0 0,-8 0 0,10 0 0,-7 0 0,3 0 0,-6 0 0,3 0 0,1 0 0,-3 0-123,18 0 1,-3 0 0,-3 0 122,-19 0 0,-3 0 0,0 0-39,4 0 0,-1 0 0,-4 0 39,3 0 0,-2 0 822,12 0 1,-1 0-823,-12 0 0,-2 0 0,-13 0 0,1 0 0,10 0 0,0 0 0,-14 0 0,2 0 0,22 1 0,7-2 0,9-8 0,1-4 309,-13 4 0,4-4-309,-10-2 0,8-5 0,0 0 0,-9 1 0,10-4 0,-2 0 0,-6 2 0,5-3 0,4 0 0,-2 2 0,5-2 0,-2 1 0,-8 2 0,9-5 0,1 2 0,-15 4 0,9-1 0,0-1 0,-4 3 0,4-1 0,-4 2 0,-9 2 0,-12 5 0,2-1 386,28-7 0,13-2 0,-16 4-386,7 5 482,-11-3 1,0 2-483,8 11 935,1-6-935,-6 8 0,13 0 0,-35-3 0,3 0 0,1 2 0,0 0 1156,6-6 1,1 0-1157,-5 6 0,1 0 0,2-3 0,2 0 0,11 4 0,-2 0 0,-14 0 0,-2 0 0,8 0 0,-3 0 0,32 0 440,-45 0 0,-1 0-440,31 0 795,-23 0-795,-18 0 40,-10 0-40,-14 0 1049,-1 0-1049,-6 0 601,-1 0-601,0 0 0,6 0 0,27 8 0,-12-7 0,44 14 0,-37-7 0,29 8 0,-7-1 0,3 0 0,6 1 0,-25-2 0,3 0 0,-21-1 0,0 0 0,-9-1 0,-7-6 0,1-1 0,-6 1 0,4 0 0,-14-10 0,3-2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5:02:09.433"/>
    </inkml:context>
    <inkml:brush xml:id="br0">
      <inkml:brushProperty name="width" value="0.1" units="cm"/>
      <inkml:brushProperty name="height" value="0.1" units="cm"/>
      <inkml:brushProperty name="color" value="#E71224"/>
    </inkml:brush>
  </inkml:definitions>
  <inkml:trace contextRef="#ctx0" brushRef="#br0">1 103 24575,'18'0'0,"0"0"0,-3 0 0,4 0 0,-4 0 0,5 0 0,1 0 0,-1 0 0,-5 0 0,4 0 0,-9 0 0,9 0 0,-8 0 0,7 0 0,-7 0 0,3 0 0,0 0 0,-4 0 0,4 0 0,0 0 0,-4 0 0,9 0 0,-8 0 0,7 0 0,-7 0 0,8 0 0,-9 4 0,9-3 0,-4 8 0,5-8 0,-4 4 0,2-5 0,-7 0 0,3 0 0,0 0 0,-4 0 0,4 4 0,0-3 0,-4 3 0,4-4 0,-4 0 0,3 0 0,-2 0 0,8 0 0,-9 0 0,4 0 0,0 0 0,1 0 0,0 0 0,4 0 0,-9 0 0,9 0 0,-9 0 0,9 0 0,-4 0 0,5 0 0,-4 4 0,2-3 0,-2 3 0,-1-4 0,4 0 0,-4 4 0,5-3 0,0 4 0,-4-5 0,8 5 0,-12-4 0,13 8 0,-10-8 0,5 4 0,0-1 0,6-3 0,-4 4 0,3-1 0,-5-2 0,1 2 0,-1-4 0,0 5 0,0-4 0,0 3 0,0-4 0,0 0 0,0 0 0,6 0 0,-4 0 0,3 0 0,-5 0 0,1 0 0,-1 0 0,0 0 0,0 0 0,0 0 0,0 0 0,6 0 0,-4 0 0,4 0 0,-6 0 0,6 0 0,-4 0 0,9 0 0,-9 0 0,3 0 0,1 0 0,-5 0 0,5-4 0,0 3 0,-4-4 0,3 5 0,1 0 0,-4 0 0,4 0 0,-6-4 0,0 2 0,0-2 0,6 4 0,4 0 0,-2 0 0,7 0 0,-14 0 0,11 0 0,-10-4 0,3 2 0,-4-2 0,5 4 0,-5 0 0,5-4 0,-6 2 0,6-2 0,-4 4 0,4 0 0,-6-5 0,6 4 0,-5-3 0,5 4 0,0 0 0,-4-5 0,4 4 0,-6-3 0,0 4 0,6-5 0,-5 4 0,5-4 0,0 5 0,-5 0 0,5-5 0,0 4 0,-5-3 0,5 4 0,0 0 0,-5 0 0,11 0 0,-10 0 0,9 0 0,-9 0 0,4 0 0,-1 0 0,-3 0 0,18 0 0,-16 0 0,11 0 0,-15 0 0,6 0 0,-5 0 0,5 0 0,-6 0 0,1 0 0,-6 0 0,4 0 0,-4 0 0,0 0 0,4 0 0,-4 0 0,6 0 0,-1 0 0,0 0 0,0 0 0,0 0 0,0 0 0,0 0 0,6-5 0,-4 4 0,9-4 0,-3 5 0,-1-5 0,12 4 0,-10-8 0,11 8 0,-7-9 0,7 8 0,-6-7 0,13 7 0,-12-2 0,11 4 0,-11-5 0,12 3 0,-12-3 0,4 1 0,1 2 0,2-3 0,6 5 0,0 0 0,0 0 0,-6-5 0,4 4 0,-4-4 0,6 5 0,0 0 0,-6 0 0,4 0 0,-11 0 0,5 0 0,0 0 0,-6-5 0,6 4 0,-7-4 0,0 5 0,40-4 0,4-2 0,-14 4 0,11-3 0,-5 0 0,-37 5 0,-10 0 0,10 0 0,-11 0 0,5 0 0,-11 0 0,4 0 0,-3 0 0,4 0 0,-5 0 0,4 0 0,-4 0 0,5 0 0,-4 0 0,3 0 0,-4 5 0,5-4 0,0 3 0,0-4 0,0 5 0,-4-4 0,3 3 0,-4 1 0,5-4 0,-5 3 0,4-4 0,-9 0 0,9 0 0,-3 0 0,4 0 0,-5 0 0,4 0 0,-4 0 0,5 0 0,0 0 0,1 0 0,-1 0 0,-5 4 0,10-3 0,-13 3 0,12-4 0,-9 0 0,6 0 0,-1 0 0,0 0 0,0 0 0,0 0 0,0 0 0,0 5 0,6-4 0,-4 8 0,4-8 0,-6 4 0,0-1 0,0-3 0,15 9 0,-11-5 0,11 1 0,-15 3 0,0-8 0,0 4 0,-4-1 0,2-3 0,-7 3 0,3-4 0,0 0 0,-4 4 0,4-3 0,-5 3 0,5-4 0,-3 0 0,3 0 0,0 0 0,-4 0 0,9 0 0,-9 0 0,9 0 0,-4 0 0,6 0 0,-1 0 0,0 0 0,6 0 0,-5 0 0,5 0 0,-5 0 0,4 0 0,-3 0 0,4 0 0,0 0 0,-4 0 0,4 0 0,-6 0 0,0 0 0,0 0 0,0 0 0,0 0 0,-5 0 0,-1 0 0,-4 0 0,-1 4 0,0-3 0,-4 7 0,3-7 0,-7 7 0,3-3 0,-4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5:02:16.856"/>
    </inkml:context>
    <inkml:brush xml:id="br0">
      <inkml:brushProperty name="width" value="0.1" units="cm"/>
      <inkml:brushProperty name="height" value="0.1" units="cm"/>
      <inkml:brushProperty name="color" value="#E71224"/>
    </inkml:brush>
  </inkml:definitions>
  <inkml:trace contextRef="#ctx0" brushRef="#br0">0 128 24575,'18'0'0,"-4"0"0,19 0 0,-8 0 0,11 0 0,-4 0 0,-10 0 0,4 0 0,-6 0 0,0 0 0,6 0 0,-4 0 0,-1 0 0,-3 0 0,-2 0 0,-1 0 0,4 0 0,-9 0 0,4 0 0,0 0 0,2 0 0,-1 0 0,4 0 0,-4 0 0,0-13 0,4 10 0,-4-10 0,5 13 0,1 0 0,-1 0 0,0 0 0,0 0 0,-5 0 0,4 0 0,-4 0 0,1 0 0,3-14 0,-9 10 0,9-10 0,-9 14 0,9-14 0,-4 10 0,1-10 0,2 14 0,-2-14 0,4 10 0,0-10 0,0 14 0,0 0 0,0 0 0,1 0 0,3 0 0,-3 0 0,3 0 0,-4 0 0,1 0 0,-1 0 0,0 0 0,0 0 0,0 0 0,0 0 0,0 0 0,-4 0 0,3 0 0,-4 0 0,5 0 0,0 0 0,0 0 0,1 0 0,-1 0 0,0 0 0,0 0 0,0 0 0,-5 0 0,4 0 0,-3 0 0,-1 0 0,4 0 0,-4 0 0,5 0 0,0 0 0,5 0 0,-4 0 0,3 0 0,-4 0 0,0 0 0,0 0 0,-4 0 0,3 0 0,-4 0 0,5 0 0,0 0 0,0 0 0,0 0 0,1 0 0,-6 0 0,4 0 0,-4 0 0,5 0 0,-5 0 0,4 0 0,-3 0 0,4 14 0,-5-10 0,4 10 0,-9-14 0,9 0 0,-8 0 0,3 0 0,0 0 0,-4 0 0,4 0 0,-5 0 0,0 13 0,0-10 0,0 10 0,0-13 0,1 12 0,-1-8 0,0 9 0,0-1 0,-4-8 0,-1 8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5:02:19.991"/>
    </inkml:context>
    <inkml:brush xml:id="br0">
      <inkml:brushProperty name="width" value="0.1" units="cm"/>
      <inkml:brushProperty name="height" value="0.1" units="cm"/>
      <inkml:brushProperty name="color" value="#E71224"/>
    </inkml:brush>
  </inkml:definitions>
  <inkml:trace contextRef="#ctx0" brushRef="#br0">0 499 24575,'14'5'0,"1"-6"0,39-21 0,-20 2 0,36-21 0,-28 16 0,15-12 0,-7 11 0,6-5 0,-8 7 0,0 0 0,-6 6 0,-2-4 0,-7 10 0,-1-4 0,2 5 0,-1 0 0,-6 5 0,5-4 0,-11 9 0,5-9 0,0 9 0,1-8 0,1 8 0,3-4 0,-3 0 0,5 4 0,-6-4 0,5 5 0,-5 0 0,1 0 0,3 0 0,-9 0 0,4 0 0,0 0 0,-5 0 0,5-5 0,-6 4 0,1-3 0,-1 4 0,0-5 0,0 4 0,0-4 0,0 1 0,6 3 0,2-4 0,-1 1 0,5 3 0,-5-4 0,6 5 0,0 0 0,0 0 0,-5 0 0,4 0 0,-5 0 0,0 0 0,-1 0 0,-5 0 0,-1 0 0,0 0 0,-5 0 0,-1 0 0,-5 0 0,0 0 0,0 0 0,-4-3 0,-5-7 0,-24-14 0,13 11 0,-12-4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5:02:34.007"/>
    </inkml:context>
    <inkml:brush xml:id="br0">
      <inkml:brushProperty name="width" value="0.1" units="cm"/>
      <inkml:brushProperty name="height" value="0.1" units="cm"/>
      <inkml:brushProperty name="color" value="#E71224"/>
    </inkml:brush>
  </inkml:definitions>
  <inkml:trace contextRef="#ctx0" brushRef="#br0">234 1 24575,'0'14'0,"0"-1"0,0-5 0,0 6 0,0-3 0,0 3 0,0-5 0,-4 5 0,3-4 0,-4 4 0,5-5 0,-4 0 0,3 0 0,-7 1 0,3-1 0,0 0 0,1 0 0,0 0 0,3 0 0,-3 0 0,0 0 0,3 0 0,-7 0 0,6 1 0,-2-1 0,4 0 0,-4 0 0,3 0 0,-3 0 0,0 0 0,3 0 0,-3 0 0,4 0 0,-4 1 0,3-1 0,-7 0 0,7 0 0,-3 0 0,0 5 0,-2-4 0,1 9 0,1-8 0,0 3 0,3-5 0,-8 5 0,8-4 0,-3 4 0,0-5 0,3 0 0,-3 0 0,0 0 0,3 1 0,-4-1 0,5 0 0,-4 0 0,3 0 0,-3 0 0,4-1 0,-3 1 0,2 0 0,-7 0 0,7 0 0,-3 0 0,0 0 0,3 0 0,-7 0 0,7 0 0,-7 0 0,7 0 0,-7 5 0,7-4 0,-4 4 0,1-5 0,3 0 0,-7 0 0,11-4 0,3-1 0,9-8 0,5 3 0,0-8 0,0 8 0,0-8 0,1 7 0,-1-7 0,0 8 0,0-8 0,0 4 0,0-1 0,0-3 0,1 8 0,-6-7 0,4 7 0,-9-7 0,9 7 0,-9-4 0,4 5 0,-5-4 0,0 3 0,5-3 0,-3 4 0,3 0 0,0 0 0,1 0 0,5 0 0,6 0 0,1 0 0,1 0 0,4 5 0,-5 6 0,6 2 0,-6 2 0,-1-4 0,-5-1 0,-6-1 0,4 1 0,-9 0 0,4-1 0,-5-4 0,-4 3 0,3-7 0,-7 7 0,7-7 0,-7 7 0,7-7 0,-7 7 0,7-7 0,-7 6 0,3-6 0,-4 3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5:05:54.326"/>
    </inkml:context>
    <inkml:brush xml:id="br0">
      <inkml:brushProperty name="width" value="0.1" units="cm"/>
      <inkml:brushProperty name="height" value="0.1" units="cm"/>
      <inkml:brushProperty name="color" value="#E71224"/>
    </inkml:brush>
  </inkml:definitions>
  <inkml:trace contextRef="#ctx0" brushRef="#br0">5 0 24575,'0'29'0,"0"-5"0,0 8 0,0-16 0,0 9 0,0-15 0,0 15 0,0-9 0,0 4 0,0-7 0,0-4 0,0 0 0,0 0 0,0 0 0,0 0 0,0 0 0,0 0 0,0 0 0,0 0 0,0 0 0,0 0 0,0 0 0,0 0 0,0 5 0,0 7 0,0 0 0,0 11 0,0-11 0,0 5 0,0-6 0,0 0 0,0-5 0,0-1 0,0 0 0,0-3 0,0 3 0,0-5 0,0 0 0,0 0 0,0 0 0,0 0 0,-4-1 0,3 1 0,1-4 0,10-6 0,5 0 0,11-8 0,1 3 0,6-1 0,7 3 0,9 4 0,8 0 0,1 0 0,13 0 0,-11 11 0,14 4 0,-17 5 0,6 4 0,-13-5 0,6 1 0,-14 1 0,4-7 0,-11 7 0,5-4 0,-13 0 0,5 4 0,-10-10 0,9 10 0,-14-10 0,8 4 0,-10-5 0,0 0 0,-1-1 0,-5 0 0,-4-4 0,-1-1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5:05:55.859"/>
    </inkml:context>
    <inkml:brush xml:id="br0">
      <inkml:brushProperty name="width" value="0.1" units="cm"/>
      <inkml:brushProperty name="height" value="0.1" units="cm"/>
      <inkml:brushProperty name="color" value="#E71224"/>
    </inkml:brush>
  </inkml:definitions>
  <inkml:trace contextRef="#ctx0" brushRef="#br0">0 1665 24575,'5'-19'0,"4"-3"0,44-37 0,-17 18 0,24-20 0,-8 16 0,-5 0 0,13-3 0,-10 10 0,18-16 0,-27 26 0,0-3 0,0 0 0,-7 6 0,40-29 0,-22 20 0,9-12 0,-3 7 0,0 0 0,-5 0 0,-3 7 0,0-5 0,-8 12 0,7-5 0,-7 7 0,6-8 0,-7 7 0,2-6 0,3 6 0,-5 1 0,6 0 0,1 4 0,-6-3 0,4 4 0,-12 1 0,13-6 0,-13 6 0,13-7 0,-13 7 0,13-6 0,-12 11 0,11-11 0,-11 11 0,11-6 0,-11 7 0,12-1 0,-13 1 0,6 0 0,-7 0 0,0-5 0,0 3 0,0-3 0,0 1 0,1 2 0,-7-2 0,5-1 0,-11 4 0,11-3 0,-5 4 0,6 0 0,-5 0 0,4 0 0,-11 1 0,11-1 0,-11 6 0,5-5 0,-6 9 0,0-3 0,-5 0 0,-1 3 0,-5-3 0,0 4 0,-4-4 0,-1-1 0,-4-9 0,0 7 0,0-2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5:06:06.126"/>
    </inkml:context>
    <inkml:brush xml:id="br0">
      <inkml:brushProperty name="width" value="0.1" units="cm"/>
      <inkml:brushProperty name="height" value="0.1" units="cm"/>
      <inkml:brushProperty name="color" value="#E71224"/>
    </inkml:brush>
  </inkml:definitions>
  <inkml:trace contextRef="#ctx0" brushRef="#br0">0 21 24575,'74'0'0,"-30"0"0,34 0 0,-43 0 0,5 0 0,-7 0 0,0 0 0,0 0 0,-6 0 0,5 0 0,-11 0 0,5 0 0,-6 0 0,6 0 0,-9 0 0,7 0 0,-8 0 0,4 0 0,-5 0 0,4 0 0,-4 0 0,5 0 0,1 0 0,-1 0 0,-5 0 0,4 0 0,-4-9 0,5 6 0,0-6 0,-5 9 0,4 0 0,-3 0 0,-1 0 0,4 0 0,-4 0 0,0 0 0,4 0 0,-4 0 0,6 0 0,-6 0 0,4 0 0,-4 0 0,5 0 0,-5 0 0,4 0 0,-9 0 0,4 0 0,0 0 0,-3 0 0,3 0 0,-5 0 0,0 0 0,0 0 0,0 0 0,0 0 0,0 0 0,0 0 0,1 0 0,-1 0 0,0 0 0,-4 4 0,-1 1 0,-4 0 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3:24:03.889"/>
    </inkml:context>
    <inkml:brush xml:id="br0">
      <inkml:brushProperty name="width" value="0.1" units="cm"/>
      <inkml:brushProperty name="height" value="0.1" units="cm"/>
      <inkml:brushProperty name="color" value="#E71224"/>
    </inkml:brush>
  </inkml:definitions>
  <inkml:trace contextRef="#ctx0" brushRef="#br0">1 1 24575,'4'11'0,"1"-1"0,28-10 0,-11 0 0,19 0 0,-11 0 0,2 0 0,6 0 0,1 0 0,-1 0 0,-6 0 0,5 0 0,-6 0 0,1 0 0,5 0 0,-5 0 0,-1 0 0,6 0 0,-5 0 0,0 0 0,15 5 0,-19-3 0,12 9 0,1-10 0,-3 9 0,12-8 0,-15 3 0,-5 0 0,0-4 0,-5 5 0,12-1 0,-12 2 0,5 0 0,-6 3 0,-1-3 0,1 5 0,-1-6 0,0 5 0,-5-5 0,4 0 0,-10-1 0,10 0 0,-10-4 0,10 9 0,-10-4 0,10 6 0,-4-6 0,-1 4 0,5-4 0,1 5 0,-4 0 0,2 0 0,-11-1 0,7 1 0,-5-5 0,4 4 0,-6-4 0,6 9 0,1-2 0,0 2 0,-1-4 0,-5 0 0,-1-1 0,5 5 0,-2 3 0,7 9 0,-7-8 0,3 8 0,-10-15 0,4 10 0,-4-10 0,1 10 0,2-10 0,-3 4 0,0-6 0,3 1 0,-8 0 0,9-1 0,-9 1 0,4-1 0,-1 1 0,2-1 0,0 1 0,-2-1 0,1 0 0,-4 0 0,3 0 0,1-4 0,-4 3 0,4-3 0,-5 4 0,0 0 0,0 0 0,5-4 0,-4 3 0,4-3 0,-5 4 0,4 0 0,-3 0 0,4 0 0,-5 1 0,0-1 0,0 0 0,4-4 0,-3 3 0,4-3 0,-5 4 0,0 0 0,0 0 0,5 0 0,-4 0 0,4 1 0,-1-6 0,-2 4 0,2-3 0,-20-79 0,12 57 0,-13-63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5:06:12.541"/>
    </inkml:context>
    <inkml:brush xml:id="br0">
      <inkml:brushProperty name="width" value="0.1" units="cm"/>
      <inkml:brushProperty name="height" value="0.1" units="cm"/>
      <inkml:brushProperty name="color" value="#E71224"/>
    </inkml:brush>
  </inkml:definitions>
  <inkml:trace contextRef="#ctx0" brushRef="#br0">92 0 24575,'0'17'0,"0"2"0,0 0 0,0 7 0,0-5 0,0 11 0,0-11 0,0 5 0,0 7 0,0-10 0,0 15 0,0-11 0,-9 7 0,6-7 0,-11 4 0,12-9 0,-7 4 0,3 0 0,-4-5 0,4 5 0,-3-10 0,8 3 0,-7-9 0,7 4 0,-3-5 0,0 0 0,3 0 0,-3-4 0,4-1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5:06:13.777"/>
    </inkml:context>
    <inkml:brush xml:id="br0">
      <inkml:brushProperty name="width" value="0.1" units="cm"/>
      <inkml:brushProperty name="height" value="0.1" units="cm"/>
      <inkml:brushProperty name="color" value="#E71224"/>
    </inkml:brush>
  </inkml:definitions>
  <inkml:trace contextRef="#ctx0" brushRef="#br0">0 0 24575,'23'0'0,"-1"0"0,8 0 0,-8 0 0,7 0 0,-14 0 0,4 0 0,-3 0 0,-1 0 0,4 0 0,-9 0 0,9 0 0,-4 0 0,5 0 0,0 5 0,0 0 0,0 5 0,1 0 0,-6 0 0,4-5 0,-4 4 0,5-4 0,0 5 0,0-4 0,-4 3 0,2-8 0,-2 7 0,-1-3 0,4 1 0,-9-2 0,4-4 0,-9 0 0,-1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5:06:16.003"/>
    </inkml:context>
    <inkml:brush xml:id="br0">
      <inkml:brushProperty name="width" value="0.1" units="cm"/>
      <inkml:brushProperty name="height" value="0.1" units="cm"/>
      <inkml:brushProperty name="color" value="#E71224"/>
    </inkml:brush>
  </inkml:definitions>
  <inkml:trace contextRef="#ctx0" brushRef="#br0">0 345 24575,'13'5'0,"5"-2"0,6-3 0,4 0 0,3 0 0,0 0 0,-3 10 0,5-3 0,0 9 0,0 0 0,0-4 0,0 9 0,0-9 0,7 10 0,-6-4 0,6 0 0,0 3 0,-6-8 0,6 8 0,-7-8 0,0 3 0,7 1 0,-11-5 0,9 4 0,-11-5 0,6 0 0,0 0 0,-1-1 0,1-4 0,0 4 0,0-4 0,-6 5 0,5 0 0,-5-6 0,6 5 0,0-4 0,-5 5 0,3-5 0,-9 3 0,9-8 0,-9 4 0,4-5 0,-1 0 0,-3 0 0,10 4 0,-11-2 0,11 3 0,-11-5 0,5 0 0,0 0 0,-4 0 0,3 0 0,1 0 0,-4 0 0,4 0 0,-1 0 0,-3 0 0,9 0 0,-9 0 0,9-5 0,-9-1 0,9 0 0,-9-3 0,10 3 0,-5 0 0,0-3 0,-1 3 0,0-4 0,-5 0 0,5-1 0,-6 6 0,1-9 0,-1 12 0,-5-11 0,4 7 0,-4-8 0,5 3 0,-5-3 0,4 4 0,-4 0 0,1 1 0,3-1 0,-9 1 0,9-1 0,-4 0 0,0 0 0,4 0 0,-8 1 0,7-1 0,-7-4 0,8 3 0,-8-3 0,8 4 0,-4 0 0,1-4 0,3 2 0,-9-2 0,9 0 0,-3 3 0,-1-3 0,4 4 0,-9 1 0,4-1 0,0 1 0,-4 0 0,4-1 0,-4-4 0,-1 4 0,0-4 0,0 5 0,0 0 0,1 0 0,-1 0 0,0 4 0,0-3 0,0 2 0,0-3 0,0 0 0,0 4 0,0-3 0,0 3 0,1-4 0,-1 4 0,0-7 0,0 10 0,0-10 0,0 7 0,0 0 0,0-3 0,0 3 0,0-4 0,0 4 0,-4-3 0,3 7 0,-7-7 0,7 7 0,-3-7 0,4 3 0,0-4 0,0 4 0,-4-3 0,3 7 0,-3-7 0,4 7 0,-4-7 0,3 7 0,-4-7 0,5 7 0,-4-6 0,-2-3 0,-3 4 0,0-3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1:11:54.540"/>
    </inkml:context>
    <inkml:brush xml:id="br0">
      <inkml:brushProperty name="width" value="0.1" units="cm"/>
      <inkml:brushProperty name="height" value="0.1" units="cm"/>
      <inkml:brushProperty name="color" value="#E71224"/>
    </inkml:brush>
  </inkml:definitions>
  <inkml:trace contextRef="#ctx0" brushRef="#br0">1 53 24575,'26'0'0,"-5"0"0,8 0 0,-15 0 0,16 0 0,-19 0 0,9 0 0,-9 0 0,10 0 0,-10 0 0,9 0 0,-3 0 0,-1 0 0,4 0 0,-3 0 0,4 0 0,-4 0 0,3 0 0,-4 0 0,6 0 0,-6 0 0,5 0 0,-5 0 0,6 0 0,-6 0 0,4 0 0,-3 0 0,4 0 0,-4 0 0,3 0 0,-9 0 0,10 0 0,-10 0 0,9 0 0,-9 0 0,4 0 0,0 0 0,-4 0 0,4 0 0,0 0 0,-4 0 0,4 0 0,0 0 0,-3 0 0,3 0 0,-6 0 0,1 0 0,0 0 0,0 0 0,0 0 0,-1 0 0,1 0 0,0 0 0,0 0 0,-1 0 0,1 0 0,0 0 0,5 0 0,-4 0 0,4 0 0,0 0 0,-4 0 0,4 0 0,0 0 0,-4 0 0,4 0 0,0 0 0,-4 0 0,4 0 0,0 0 0,-3 0 0,3 0 0,0 0 0,5 0 0,-2 0 0,1 0 0,-4 0 0,-4 0 0,4 0 0,0 0 0,-4 0 0,5 0 0,-7 0 0,6 0 0,-3 0 0,8 0 0,-9 0 0,4 0 0,0 0 0,-4 0 0,4 0 0,-5 0 0,5 0 0,-4 0 0,4 0 0,-5 0 0,0 0 0,5 0 0,-4 0 0,4 0 0,-5 0 0,5 0 0,-4 0 0,4 0 0,0 0 0,-4 0 0,10 0 0,-10 0 0,4 0 0,0 0 0,-4 0 0,4 0 0,0 0 0,-4 0 0,9 0 0,-9 0 0,10 0 0,-10 0 0,9 0 0,-3 0 0,4 0 0,1 0 0,0 0 0,5 0 0,-3 0 0,4 0 0,-1 0 0,-3 0 0,3 0 0,-5 0 0,6 0 0,-5 0 0,5 0 0,-6 0 0,-1 0 0,7 0 0,-10 0 0,9 0 0,-11 0 0,5 0 0,1 0 0,-1 0 0,1 0 0,0 0 0,-1 0 0,1 0 0,0 0 0,-1 0 0,1 0 0,0 0 0,-1 0 0,1 0 0,0 0 0,-1 0 0,1 0 0,6 0 0,-5 0 0,5 0 0,-6 0 0,-1 0 0,7 0 0,-5 0 0,5 0 0,-6 0 0,0 0 0,-1 0 0,1 0 0,0 0 0,-1 0 0,1 0 0,-1 0 0,-4 0 0,3 0 0,-4 0 0,6 0 0,-1 0 0,1 0 0,-6 0 0,5 0 0,-5 0 0,6 0 0,-6 0 0,4 0 0,6 0 0,-2 0 0,8 0 0,-11 0 0,1 0 0,0 0 0,6 0 0,-5 0 0,11 0 0,-5 0 0,1 0 0,3 0 0,-3 0 0,-1 0 0,5 0 0,-11 0 0,5 0 0,0 0 0,-5 0 0,5 5 0,-6-4 0,-1 4 0,1-5 0,-6 0 0,5 0 0,-5 0 0,1 0 0,3 0 0,-9 0 0,9 0 0,-9 0 0,10 0 0,-10 0 0,9 0 0,-9 0 0,10 0 0,-5 0 0,6 0 0,-1 0 0,1 0 0,6 0 0,1 0 0,7 0 0,7-6 0,1-1 0,8-6 0,0 6 0,-1-5 0,17 11 0,-20-10 0,4 10 0,-18-5 0,-10 6 0,3 0 0,-10 0 0,3 0 0,-9 0 0,4 0 0,-5 0 0,0 0 0,-1 0 0,1 0 0,0 0 0,-1 0 0,0 0 0,0 0 0,1 0 0,-1 0 0,0 0 0,0 0 0,1 0 0,-1 5 0,1 0 0,-1 0 0,-4 4 0,4-8 0,-4 7 0,4-7 0,-4 8 0,0-8 0,-5 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1:11:59.152"/>
    </inkml:context>
    <inkml:brush xml:id="br0">
      <inkml:brushProperty name="width" value="0.1" units="cm"/>
      <inkml:brushProperty name="height" value="0.1" units="cm"/>
      <inkml:brushProperty name="color" value="#E71224"/>
    </inkml:brush>
  </inkml:definitions>
  <inkml:trace contextRef="#ctx0" brushRef="#br0">12 908 24575,'0'-26'0,"0"10"0,0-11 0,0 5 0,0-2 0,0-10 0,0 11 0,0-5 0,0 7 0,0-1 0,0 1 0,0 4 0,0-3 0,0 3 0,0-4 0,0 4 0,0-3 0,0 4 0,0-6 0,0 0 0,0 6 0,0-4 0,0 9 0,0-10 0,0 10 0,0-4 0,0 0 0,0 4 0,0-9 0,0 9 0,0-10 0,0 10 0,-5-9 0,4 9 0,-4-4 0,5 5 0,0-5 0,0 4 0,0-4 0,0 5 0,0 1 0,0-1 0,0 0 0,0 1 0,0-1 0,4 5 0,1 1 0,4 4 0,1 0 0,-1 0 0,1 0 0,0 0 0,0 0 0,0 0 0,-1 0 0,1 0 0,0 0 0,0 0 0,-1 0 0,1 0 0,0 0 0,0 0 0,0 0 0,-1 0 0,1 0 0,0 0 0,0 0 0,-1 0 0,1 0 0,0 4 0,5-3 0,-4 4 0,4-5 0,0 0 0,-4 0 0,4 4 0,0-3 0,-4 4 0,4-5 0,0 0 0,-4 0 0,9 0 0,-8 0 0,8 0 0,-9 0 0,9 0 0,-9 0 0,4 0 0,1 0 0,-5 0 0,4 0 0,-5 0 0,5 0 0,-4 0 0,4 0 0,0 0 0,-4 0 0,4 0 0,0 0 0,-4 0 0,4 0 0,0 0 0,-4 0 0,10 0 0,-10 0 0,4 0 0,0 0 0,-4 0 0,9 0 0,-9 0 0,4 0 0,0 0 0,-4-5 0,10 4 0,-10-3 0,9 4 0,-9 0 0,10-5 0,-1 4 0,3-4 0,3 0 0,-10 4 0,5-4 0,-5 5 0,6-5 0,0 4 0,-1-4 0,1 5 0,0 0 0,-1-5 0,1 4 0,-1-4 0,1 5 0,0-4 0,-1 2 0,1-2 0,0-1 0,-1 4 0,1-4 0,6 5 0,-5-5 0,5 4 0,-7-4 0,1 5 0,0 0 0,-1 0 0,7-5 0,-5 3 0,5-3 0,-6 5 0,5 0 0,-3 0 0,3 0 0,-5 0 0,15 0 0,-11 0 0,11 0 0,-21 0 0,5 0 0,-5 0 0,6 0 0,-1 0 0,1 0 0,0 0 0,-1 0 0,1 0 0,0 0 0,-1 0 0,1 0 0,0 0 0,-1 0 0,1 0 0,6 0 0,-5 0 0,5-5 0,-6 4 0,5-4 0,-3 5 0,9 0 0,-3-5 0,5 4 0,1-5 0,0 6 0,-1 0 0,1 0 0,0-5 0,-1 4 0,1-4 0,-1 5 0,1 0 0,0 0 0,-1 0 0,-5 0 0,4 0 0,-11 0 0,5 0 0,-1 0 0,-4 0 0,5 0 0,0 0 0,-5 0 0,5 0 0,0 0 0,-5 0 0,11 0 0,-11 0 0,11-6 0,-10 5 0,3-4 0,1 5 0,-5 0 0,11 0 0,-10 0 0,10 0 0,-11 0 0,5 0 0,-7 0 0,7 0 0,-5 0 0,4 0 0,-5 0 0,0 0 0,-1 0 0,1 0 0,6 0 0,-5 0 0,11 0 0,-11 0 0,11 0 0,-5 0 0,7 0 0,-7 0 0,5 0 0,-10 5 0,10-4 0,4 9 0,-6-9 0,6 9 0,-11-9 0,-3 4 0,3 0 0,-5-4 0,0 9 0,-1-9 0,1 4 0,0-5 0,-1 0 0,1 4 0,0-2 0,-1 2 0,1-4 0,0 5 0,-1-3 0,-4 2 0,3 1 0,-9-4 0,4 8 0,0-7 0,-4 2 0,4 0 0,-5 2 0,0-1 0,0 4 0,5-8 0,-4 8 0,4-8 0,-5 3 0,-1 0 0,1-3 0,0 4 0,0-5 0,5 5 0,-4-4 0,9 4 0,-9-5 0,10 0 0,-5 0 0,5 0 0,7 0 0,-5 4 0,5-2 0,0 2 0,-5-4 0,5 0 0,-6 5 0,-6 1 0,4 0 0,-9-2 0,4 0 0,-5-2 0,0 2 0,0 0 0,0-3 0,-1 4 0,1-5 0,-1 0 0,-4 4 0,-1 1 0,-4 4 0,0 0 0,0 1 0,0-1 0,0 1 0,0 0 0,0-1 0,0 1 0,0 0 0,0 0 0,0-1 0,0 1 0,-4 0 0,3 0 0,-8-1 0,8 1 0,-4 5 0,1-4 0,3 4 0,-8 0 0,8-4 0,-4 4 0,0 0 0,4-3 0,-4 3 0,5-6 0,0 1 0,-4 0 0,3 5 0,-4-4 0,5 4 0,0-5 0,0 0 0,0-1 0,0 1 0,0 0 0,0 0 0,0 0 0,0-1 0,0 1 0,0 0 0,0-1 0,0 1 0,0-1 0,0 1 0,0-1 0,0 1 0,0 0 0,0-1 0,0 1 0,0 0 0,0 0 0,0 0 0,0-1 0,0 1 0,0 0 0,0 0 0,0-1 0,0 1 0,0 0 0,0-1 0,0 1 0,0 0 0,5 0 0,-4-1 0,3 1 0,-4-1 0,0-12 0,0-17 0,0 6 0,0-9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1:12:03.429"/>
    </inkml:context>
    <inkml:brush xml:id="br0">
      <inkml:brushProperty name="width" value="0.1" units="cm"/>
      <inkml:brushProperty name="height" value="0.1" units="cm"/>
      <inkml:brushProperty name="color" value="#E71224"/>
    </inkml:brush>
  </inkml:definitions>
  <inkml:trace contextRef="#ctx0" brushRef="#br0">1600 1838 24575,'-9'5'0,"-6"-1"0,-11-9 0,2 4 0,-7-8 0,3 2 0,5 1 0,-5-4 0,0 3 0,5 1 0,-4-4 0,-1 4 0,-1-5 0,-1-1 0,3 6 0,-1-4 0,5 4 0,-11-6 0,11 1 0,-11-1 0,11 2 0,-11-2 0,11 6 0,-12-5 0,12 5 0,-11-1 0,11-2 0,-11 2 0,11-4 0,-5 0 0,6 0 0,-6 5 0,5-3 0,-5 3 0,7-5 0,-1 5 0,0-4 0,-6 4 0,5-5 0,-4 0 0,5 0 0,-6-1 0,5 2 0,-5-7 0,7 5 0,-7-4 0,5 5 0,-5-5 0,6 4 0,1-3 0,-1-1 0,-6-1 0,10-5 0,-8-1 0,9 2 0,-5-1 0,0 0 0,6 1 0,-6-7 0,10 5 0,-5-5 0,1 0 0,3-1 0,-4-1 0,11-4 0,-4 11 0,4-11 0,0 4 0,-5-5 0,10-1 0,-4 1 0,5 0 0,0 6 0,0-5 0,0 11 0,0-5 0,0 0 0,0 5 0,0-5 0,0 7 0,4-1 0,2 0 0,5 1 0,5 4 0,6-13 0,-5 16 0,8-16 0,-8 14 0,-1-1 0,4-3 0,-3 8 0,4-3 0,1-1 0,-1 4 0,7-4 0,-4 0 0,10 3 0,-11 2 0,11 1 0,-11 4 0,5-6 0,-6 6 0,5-4 0,-3 4 0,3-5 0,1 0 0,-4 0 0,3-1 0,1-4 0,-4 3 0,3-3 0,1 5 0,-5 0 0,11-1 0,-11 1 0,12-1 0,-6 1 0,0 4 0,-1-3 0,0 9 0,-5-9 0,11 9 0,-10-8 0,3 7 0,1-2 0,-4 4 0,3 0 0,-5 0 0,6 0 0,-5 0 0,11 0 0,-4 0 0,5 0 0,1-6 0,7 5 0,-6-4 0,13 5 0,-6 0 0,1 0 0,5 0 0,-5 0 0,-1 0 0,6 0 0,-12 0 0,4 0 0,-6 5 0,0 2 0,-1 4 0,1 1 0,-1 0 0,-6-1 0,6 6 0,-6-4 0,0 9 0,6-9 0,-12 7 0,11-7 0,-11 8 0,5-4 0,-7 4 0,1 1 0,-6-1 0,0-4 0,-1 3 0,-3-3 0,8 4 0,-7 7 0,7 5 0,-7 3 0,3-3 0,-5-5 0,0-6 0,-5-1 0,-1 1 0,-5 0 0,0 5 0,0-9 0,0 9 0,0-11 0,0 6 0,0-6 0,0 5 0,0-10 0,0 9 0,0-4 0,0 1 0,0 3 0,0-9 0,-5 9 0,0-8 0,-1 3 0,-4 0 0,5-4 0,-6 9 0,1-9 0,0 10 0,0-10 0,-1 9 0,1-4 0,-1 6 0,0-6 0,-9 14 0,7-11 0,-7 12 0,9-9 0,-4-1 0,3 1 0,-4 0 0,0-1 0,4 7 0,-4-5 0,0 5 0,4-6 0,-9 0 0,5-1 0,-6 1 0,0 0 0,5 6 0,-4-5 0,4 5 0,-6-1 0,1-3 0,0 3 0,5 1 0,-4-5 0,3 12 0,-4-12 0,0 5 0,0-7 0,0 1 0,1-1 0,4-4 0,-3 3 0,4-8 0,-1 8 0,-4-8 0,10 3 0,-4-4 0,5-2 0,0 1 0,0 0 0,1 0 0,-1-1 0,0-3 0,5 2 0,-4-7 0,4 4 0,-4-5 0,4 0 0,0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1:12:04.908"/>
    </inkml:context>
    <inkml:brush xml:id="br0">
      <inkml:brushProperty name="width" value="0.1" units="cm"/>
      <inkml:brushProperty name="height" value="0.1" units="cm"/>
      <inkml:brushProperty name="color" value="#E71224"/>
    </inkml:brush>
  </inkml:definitions>
  <inkml:trace contextRef="#ctx0" brushRef="#br0">1643 615 24575,'-21'5'0,"-10"-1"0,-13-9 0,-16-3 0,-2-5 0,0-7 0,-5 5 0,5-10 0,-8 9 0,0-10 0,-9 10 0,29-3 0,-3-1 0,2 2 0,10 5 0,-11-11 0,-1-2 0,3 2 0,-27-13 0,13 3 0,-5 0 0,7 6 0,2-5 0,9 7 0,6 1 0,2 5 0,14 4 0,-5 4 0,11 1 0,0 0 0,3 5 0,9-2 0,-4 7 0,5-8 0,0 4 0,1-5 0,4 5 0,1 1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1:12:10.160"/>
    </inkml:context>
    <inkml:brush xml:id="br0">
      <inkml:brushProperty name="width" value="0.1" units="cm"/>
      <inkml:brushProperty name="height" value="0.1" units="cm"/>
      <inkml:brushProperty name="color" value="#E71224"/>
    </inkml:brush>
  </inkml:definitions>
  <inkml:trace contextRef="#ctx0" brushRef="#br0">621 0 24575,'-24'30'0,"-34"17"0,3 12 0,6-22 0,0-2 0,-2 7 0,-27 8 0,38-18 0,-19 2 0,21-4 0,1-11 0,3-2 0,17-7 0,-5-3 0,17-3 0,1-4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1:12:11.810"/>
    </inkml:context>
    <inkml:brush xml:id="br0">
      <inkml:brushProperty name="width" value="0.1" units="cm"/>
      <inkml:brushProperty name="height" value="0.1" units="cm"/>
      <inkml:brushProperty name="color" value="#E71224"/>
    </inkml:brush>
  </inkml:definitions>
  <inkml:trace contextRef="#ctx0" brushRef="#br0">352 0 24575,'30'0'0,"2"0"0,11 0 0,-6 0 0,13 0 0,-12 0 0,-7 0 0,2 0 0,-21 0 0,9 0 0,-11 0 0,-5 4 0,0 1 0,-5 4 0,0 0 0,0 1 0,0-1 0,0 0 0,0 1 0,0 0 0,-5-1 0,4 1 0,-7 0 0,2 0 0,-4 5 0,-5-4 0,3 10 0,-3-10 0,4 10 0,1-10 0,-5 9 0,4-9 0,-5 9 0,1-3 0,3 10 0,-4-3 0,-1 10 0,4-5 0,-9 6 0,3 8 0,0 1 0,-6 8 0,5-1 0,-5-7 0,0 6 0,1-13 0,-1 6 0,7-7 0,-4-1 0,3 1 0,-5-1 0,1 1 0,0-7 0,-1 5 0,3-15 0,3 7 0,2-9 0,6-1 0,0 0 0,0-7 0,0 1 0,5 0 0,-4 0 0,8-1 0,-8 1 0,4-4 0,0-2 0,1-4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1:12:13.201"/>
    </inkml:context>
    <inkml:brush xml:id="br0">
      <inkml:brushProperty name="width" value="0.1" units="cm"/>
      <inkml:brushProperty name="height" value="0.1" units="cm"/>
      <inkml:brushProperty name="color" value="#E71224"/>
    </inkml:brush>
  </inkml:definitions>
  <inkml:trace contextRef="#ctx0" brushRef="#br0">1 1 24575,'0'18'0,"0"6"0,0-7 0,0 7 0,0-7 0,0-1 0,0 11 0,0-10 0,0 10 0,0-10 0,0-3 0,0-5 0,0 1 0,0 0 0,0-13 0,0-3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3:03:34.597"/>
    </inkml:context>
    <inkml:brush xml:id="br0">
      <inkml:brushProperty name="width" value="0.1" units="cm"/>
      <inkml:brushProperty name="height" value="0.1" units="cm"/>
      <inkml:brushProperty name="color" value="#E71224"/>
    </inkml:brush>
  </inkml:definitions>
  <inkml:trace contextRef="#ctx0" brushRef="#br0">365 2170 24575,'5'7'0,"2"-1"0,21-6 0,4 0 0,16 0 0,9 0 0,-6 0 0,6 0 0,0 0 0,-6 0 0,15 0 0,-6 0 0,0 0 0,7 0 0,-8 0 0,1 0 0,7 0 0,-17 0 0,8 0 0,-19 0 0,7 0 0,-15 0 0,15 7 0,-15-5 0,6 11 0,0-11 0,-6 4 0,7-6 0,-1 0 0,2 0 0,9 0 0,0 0 0,-1 0 0,1 0 0,0 0 0,-1 0 0,1 0 0,0 0 0,-1 0 0,1 0 0,0 0 0,-1 0 0,11 0 0,-8 0 0,7 0 0,-9 0 0,0 0 0,-9 0 0,7 0 0,-15 0 0,15 7 0,-7-5 0,0 12 0,7-6 0,-15 7 0,15-6 0,-15 4 0,15-5 0,-15 0 0,15 0 0,-15-2 0,6-4 0,0 4 0,3-6 0,8 0 0,-1 0 0,11 0 0,2 0 0,9 0 0,11 0 0,14 0-659,-9 0 659,-28 0 0,0 0 0,29 0 0,9 0 0,-4 0 0,-19 0 0,-1 0 0,-4 0 0,-17 0 0,-1 0 0,-4 7 0,-14 1 659,7 7-659,-1-7 0,-6-1 0,46 1 0,-21-6 0,-7 1 0,3 1 0,31-4 0,10 0 0,-10 0 0,8 0-468,-8 0 468,11 0 0,-11 0 0,-3 0 0,-11 0 0,-9 0 0,-3 0 0,-9 0 0,-8 0 0,5 0 0,-14 0 468,15 0-468,-6 0 0,7 0 0,1 0 0,20 0 0,-15 0 0,16 0 0,-12-8 0,25-11 0,-17 0 0,24-8 0,-39 11 0,8-1 0,-19 2 0,-2 0 0,-15 1 0,4 0 0,-17 1 0,3 0 0,-12 1 0,0-1 0,0 0 0,0 0 0,7-16 0,16 4 0,2-6 0,21 1 0,-15 7 0,6-7 0,-8 7 0,-6-5 0,-3 13 0,-6-5 0,-1 7 0,-6 0 0,-1 0 0,1-15 0,2-5 0,25-27 0,-5 0 0,14-2 0,-10 5 0,-9 9 0,7 0 0,-14 0 0,6 1 0,-7 7 0,-1 3 0,-1 15 0,-7 2 0,-1-9 0,-6 5 0,0-13 0,0-1 0,0-1 0,0-9 0,0 0 0,0 1 0,0-1 0,0 8 0,0-5 0,0 14 0,0-7 0,-6 9 0,-10-8 0,-15 4 0,-12-14 0,3 14 0,-9-17 0,9 17 0,-10-7 0,3 8 0,-1 7 0,0-5 0,0 5 0,0 0 0,-9-6 0,7 13 0,-17-15 0,17 15 0,-17-14 0,7 13 0,0-5 0,-7 7 0,17 0 0,-7 1 0,9 7 0,0 2 0,0 0 0,1 5 0,7-5 0,3 1 0,-1 4 0,7-4 0,-6 6 0,8 0 0,0 0 0,7 0 0,-5-7 0,-3 5 0,-14-4 0,3 6 0,6 0 0,8 0 0,5 0 0,-7 0 0,7 0 0,-5 0 0,5 0 0,-7 0 0,-9 0 0,-1 0 0,0 0 0,-7 0 0,6 0 0,-7 0 0,-1 0 0,9 0 0,-7 0 0,15 0 0,-7 0 0,1 0 0,6 0 0,-24 0 0,13 0 0,-25 0 0,7 0 0,-9 0 0,-1 0 0,1 0 0,0 0 0,9 0 0,2 7 0,11-5 0,-1 12 0,8-12 0,-5 5 0,14-1 0,-7-4 0,1 11 0,6-11 0,-15 5 0,15 0 0,-15-6 0,-24 6 0,14-7 0,-22 7 0,21-5 0,6 5 0,-16-7 0,17 7 0,-16-5 0,16 5 0,-8 0 0,1-5 0,7 5 0,-7 0 0,9-6 0,0 7 0,0-8 0,9 0 0,-7 7 0,15-6 0,-15 7 0,15-8 0,-15 0 0,15 0 0,-6 6 0,0-4 0,5 4 0,-5-6 0,0 7 0,-3-5 0,1 11 0,-16-11 0,13 12 0,-15-6 0,-1 9 0,8-8 0,-7 6 0,-22 1 0,24-5 0,-33 11 0,38-13 0,-8 8 0,1-8 0,7 5 0,-7-5 0,-1 7 0,8-7 0,-7 6 0,17-7 0,-5 8 0,13-1 0,-13 1 0,14-8 0,-7 5 0,1-4 0,6 6 0,-15 0 0,15 0 0,-15-6 0,7 4 0,-9-4 0,0 7 0,-9 1 0,7-1 0,-7-7 0,9 5 0,1-5 0,7 6 0,-5 1 0,5-1 0,1-6 0,1 5 0,9-6 0,0 6 0,7-6 0,2 4 0,0-4 0,-1 11 0,0-9 0,2 7 0,-1-9 0,5 5 0,-5 1 0,-1 0 0,7-1 0,-7 1 0,1 0 0,5-1 0,-5 1 0,0-1 0,5 1 0,-12 0 0,11 6 0,-4-4 0,6 11 0,0-5 0,6 7 0,1 0 0,7 0 0,0 0 0,0 0 0,0-7 0,0 5 0,0-12 0,0 5 0,13-6 0,3 0 0,7 7 0,12-5 0,-10 12 0,12-11 0,-8 10 0,0-4 0,0 6 0,0 0 0,0-7 0,0-1 0,9 1 0,-7 1 0,6 1 0,0 5 0,-6-7 0,7 9 0,-9-2 0,8 1 0,-6-1 0,7 2 0,-16-9 0,5-2 0,-12 1 0,6-6 0,0 6 0,-7-8 0,7 1 0,-8-1 0,0 0 0,7 1 0,-5-1 0,5 1 0,0 0 0,-5-1 0,5 1 0,-7-1 0,8 1 0,-6-1 0,5 1 0,0-1 0,-5 1 0,5-1 0,0 1 0,-5-1 0,5 1 0,-7-1 0,-5 0 0,-3-5 0,-5-3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1:12:15.117"/>
    </inkml:context>
    <inkml:brush xml:id="br0">
      <inkml:brushProperty name="width" value="0.1" units="cm"/>
      <inkml:brushProperty name="height" value="0.1" units="cm"/>
      <inkml:brushProperty name="color" value="#E71224"/>
    </inkml:brush>
  </inkml:definitions>
  <inkml:trace contextRef="#ctx0" brushRef="#br0">256 0 24575,'0'20'0,"0"-6"0,0 13 0,0-9 0,0 16 0,0-5 0,0 1 0,0-2 0,0-1 0,0-4 0,0 12 0,0-6 0,0 6 0,0-5 0,0 4 0,0-11 0,0 5 0,0-6 0,0-1 0,0 1 0,0 0 0,0-1 0,0 1 0,0 0 0,0-1 0,0 1 0,0 0 0,0-1 0,0 1 0,0 6 0,-5-5 0,-1 5 0,-5 0 0,0-5 0,0 5 0,5-1 0,-9 3 0,7-1 0,-9 5 0,6-11 0,5 5 0,-4-6 0,4 0 0,-4-6 0,4-1 0,-3 0 0,8-4 0,-9 4 0,9-5 0,-7 0 0,2-1 0,1 7 0,-4-5 0,4 4 0,-5-10 0,0-1 0,-5-4 0,3-9 0,2 6 0,5-6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1:12:16.221"/>
    </inkml:context>
    <inkml:brush xml:id="br0">
      <inkml:brushProperty name="width" value="0.1" units="cm"/>
      <inkml:brushProperty name="height" value="0.1" units="cm"/>
      <inkml:brushProperty name="color" value="#E71224"/>
    </inkml:brush>
  </inkml:definitions>
  <inkml:trace contextRef="#ctx0" brushRef="#br0">23 1 24575,'0'14'0,"0"0"0,0-4 0,0 0 0,0 5 0,0-4 0,0 4 0,0-6 0,0 0 0,-10-39 0,7 25 0,-7-31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1:12:17.671"/>
    </inkml:context>
    <inkml:brush xml:id="br0">
      <inkml:brushProperty name="width" value="0.1" units="cm"/>
      <inkml:brushProperty name="height" value="0.1" units="cm"/>
      <inkml:brushProperty name="color" value="#E71224"/>
    </inkml:brush>
  </inkml:definitions>
  <inkml:trace contextRef="#ctx0" brushRef="#br0">0 0 24575,'0'14'0,"0"-1"0,0 2 0,0-5 0,0 4 0,0 2 0,0-5 0,0 9 0,0-9 0,0 4 0,0-5 0,5 0 0,-4-1 0,7 1 0,-7 5 0,8-4 0,-8 4 0,8 0 0,-7-3 0,7 3 0,-8-6 0,3-21 0,-4-19 0,0 6 0,0-6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1:12:19.055"/>
    </inkml:context>
    <inkml:brush xml:id="br0">
      <inkml:brushProperty name="width" value="0.1" units="cm"/>
      <inkml:brushProperty name="height" value="0.1" units="cm"/>
      <inkml:brushProperty name="color" value="#E71224"/>
    </inkml:brush>
  </inkml:definitions>
  <inkml:trace contextRef="#ctx0" brushRef="#br0">328 1 24575,'0'14'0,"0"4"0,0 3 0,0 8 0,-10-6 0,8 10 0,-17-15 0,12 10 0,-10 0 0,7-5 0,-6 5 0,3-1 0,-3-3 0,5 3 0,-4-5 0,3 0 0,-4-1 0,5 1 0,0 0 0,-4-1 0,3 1 0,-3-6 0,9 5 0,-3-10 0,4 4 0,-5-5 0,0 5 0,4-4 0,-3 4 0,3-6 0,1 1 0,-4 0 0,4 0 0,-1 0 0,-2-5 0,7-1 0,-4-4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1:12:20.665"/>
    </inkml:context>
    <inkml:brush xml:id="br0">
      <inkml:brushProperty name="width" value="0.1" units="cm"/>
      <inkml:brushProperty name="height" value="0.1" units="cm"/>
      <inkml:brushProperty name="color" value="#E71224"/>
    </inkml:brush>
  </inkml:definitions>
  <inkml:trace contextRef="#ctx0" brushRef="#br0">161 1 24575,'5'4'0,"-1"-2"0,-4 18 0,0-4 0,0 1 0,-5 3 0,-1-4 0,0 6 0,-3 0 0,8-6 0,-9-1 0,9-5 0,-8 5 0,8-4 0,-4 4 0,1-5 0,3-1 0,-4 1 0,5 0 0,-4 0 0,3 0 0,-3-1 0,-1 1 0,4 0 0,-3 0 0,0-1 0,2 1 0,-2 0 0,4 0 0,-4 0 0,3-1 0,-4 1 0,1 0 0,3 0 0,-8-1 0,4 1 0,0-1 0,-3 1 0,7-1 0,-8 1 0,8 0 0,-8-5 0,8 4 0,-8-8 0,8 4 0,-3-5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1:12:22.908"/>
    </inkml:context>
    <inkml:brush xml:id="br0">
      <inkml:brushProperty name="width" value="0.1" units="cm"/>
      <inkml:brushProperty name="height" value="0.1" units="cm"/>
      <inkml:brushProperty name="color" value="#E71224"/>
    </inkml:brush>
  </inkml:definitions>
  <inkml:trace contextRef="#ctx0" brushRef="#br0">0 1 24575,'20'0'0,"13"0"0,-2 0 0,12 0 0,-8 0 0,1 0 0,0 0 0,-1 0 0,-5 0 0,-3 0 0,-5 0 0,0 0 0,-6 0 0,-1 0 0,0 0 0,-4 0 0,4 0 0,-5 0 0,0 0 0,0 0 0,-1 0 0,1 0 0,0 0 0,0 0 0,0 0 0,-1 0 0,-4 4 0,-1 1 0,-4 4 0,0 1 0,0 0 0,0 0 0,0 5 0,-9-4 0,2 10 0,-14-9 0,10 3 0,-10 0 0,10-4 0,-4 4 0,0-4 0,4 4 0,-5-4 0,6 10 0,0-10 0,-6 9 0,5-3 0,-5 4 0,5 1 0,0-1 0,5 7 0,-3-5 0,3 5 0,0-6 0,-4 0 0,9-1 0,-9 1 0,4 0 0,0-1 0,-4 7 0,9-5 0,-9 5 0,9-12 0,-9 5 0,9 1 0,-4-4 0,0 9 0,-1-11 0,0 6 0,-3-6 0,8 4 0,-8-9 0,3 10 0,1-10 0,-5 9 0,9-9 0,-9 10 0,5-10 0,-1 9 0,-3-9 0,3 10 0,1-10 0,-5 9 0,5-9 0,-1 9 0,-3-8 0,8 3 0,-8-6 0,3 6 0,1-3 0,-4 3 0,8-6 0,-8 1 0,8 0 0,-8 0 0,8-1 0,-3 1 0,-1 0 0,0-5 0,-4 0 0,4-22 0,1-11 0,4 6 0,0-1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1:12:26.533"/>
    </inkml:context>
    <inkml:brush xml:id="br0">
      <inkml:brushProperty name="width" value="0.1" units="cm"/>
      <inkml:brushProperty name="height" value="0.1" units="cm"/>
      <inkml:brushProperty name="color" value="#E71224"/>
    </inkml:brush>
  </inkml:definitions>
  <inkml:trace contextRef="#ctx0" brushRef="#br0">1 0 24575,'0'15'0,"0"3"0,0-1 0,0 4 0,0 1 0,0 0 0,0-1 0,0 7 0,0-5 0,0 5 0,0-6 0,0 0 0,0-1 0,0-4 0,0 3 0,0-9 0,0 4 0,0-5 0,0 0 0,0-1 0,0 1 0,0 0 0,0 0 0,0-1 0,0 1 0,0-1 0,0 0 0,0 0 0,0 0 0,0 0 0,0 0 0,0 0 0,0 0 0,0 0 0,0 0 0,4 1 0,-3-1 0,3 0 0,-4 0 0,0 0 0,0 0 0,0 1 0,0-1 0,4-4 0,-3 4 0,4-4 0,-5 5 0,0-1 0,0 1 0,0-1 0,0 0 0,0 1 0,0-1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2:24:55.825"/>
    </inkml:context>
    <inkml:brush xml:id="br0">
      <inkml:brushProperty name="width" value="0.1" units="cm"/>
      <inkml:brushProperty name="height" value="0.1" units="cm"/>
      <inkml:brushProperty name="color" value="#E71224"/>
    </inkml:brush>
  </inkml:definitions>
  <inkml:trace contextRef="#ctx0" brushRef="#br0">1 1 24575,'19'0'0,"24"0"0,-3 0 0,22 0 0,-11 0 0,24 0 0,13 0 0,-12 0 0,5 0 0,-37 0 0,24 0 0,-12 0 0,4 0 0,-17 0 0,-7 0 0,-7 0 0,5 0 0,-11 0 0,12 0 0,-12 0 0,11 0 0,-11 0 0,11 0 0,-11 0 0,11 0 0,-10 0 0,10 0 0,-11 0 0,11 0 0,-11 0 0,11 0 0,-4 0 0,-1 0 0,5 0 0,-10 5 0,10-4 0,-5 4 0,1-5 0,4 0 0,-11 4 0,5-2 0,0 2 0,-6-4 0,13 0 0,-12 0 0,4 0 0,-5 0 0,6 0 0,-5 0 0,5 0 0,-6 0 0,5 0 0,-3 5 0,4-4 0,-7 4 0,1-5 0,0 0 0,-1 0 0,7 0 0,-5 0 0,5 0 0,-6 0 0,5 5 0,-4-3 0,5 3 0,-6-5 0,6 0 0,-5 0 0,5 5 0,-7-4 0,1 4 0,6-5 0,-5 0 0,5 0 0,-6 0 0,-1 0 0,7 0 0,-5 0 0,5 0 0,0 0 0,-5 0 0,5 0 0,-6 0 0,5 0 0,-4 0 0,5 0 0,-6 0 0,-1 5 0,7-4 0,-5 4 0,5-5 0,-6 0 0,-6 0 0,4 4 0,-3-2 0,-1 2 0,-1-4 0,-1 5 0,-15-8 0,7 6 0,-14-7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2:25:03.211"/>
    </inkml:context>
    <inkml:brush xml:id="br0">
      <inkml:brushProperty name="width" value="0.1" units="cm"/>
      <inkml:brushProperty name="height" value="0.1" units="cm"/>
      <inkml:brushProperty name="color" value="#E71224"/>
    </inkml:brush>
  </inkml:definitions>
  <inkml:trace contextRef="#ctx0" brushRef="#br0">2659 2392 24575,'-9'6'0,"-6"-2"0,-7-4 0,-1 0 0,-11 0 0,5 0 0,-14 0 0,5 0 0,-12 0 0,6 0 0,-16 0 0,6 0 0,-14 0 0,7 0 0,-1 0 0,-6 0 0,16 0 0,-16 0 0,15 0 0,-15-7 0,14 6 0,-6-5 0,9 0 0,6-1 0,-5-6 0,6 1 0,-1 5 0,3-4 0,-1 4 0,6-5 0,-6 0 0,7 5 0,1-4 0,-8 4 0,6-5 0,-6 5 0,0-4 0,6 5 0,-6-7 0,0 1 0,6 0 0,-6 0 0,0-1 0,6-4 0,-6 3 0,7-3 0,1 0 0,-1 4 0,0-4 0,7 0 0,-5 4 0,11-7 0,-11 7 0,11-7 0,-11 1 0,10-3 0,-4 0 0,1 4 0,3-2 0,-4 3 0,6-11 0,0 4 0,-2-10 0,7 11 0,-5-11 0,4 5 0,-1-7 0,2 0 0,5-6 0,0 4 0,5-4 0,-4 6 0,10 1 0,-4-1 0,5 1 0,0-1 0,0 7 0,0-5 0,0 11 0,5-5 0,1 6 0,5 1 0,-5 4 0,3-3 0,2-1 0,0 4 0,4-8 0,-5 14 0,1-10 0,-1 10 0,0-4 0,0 0 0,0 4 0,1-9 0,-1 9 0,5-5 0,-4 6 0,4 0 0,-5-5 0,6 4 0,-5-5 0,5 1 0,-1 3 0,-4-3 0,10 0 0,-5 3 0,1-8 0,10 7 0,-14-7 0,20 1 0,-15-2 0,10-2 0,0 0 0,2 1 0,-1-1 0,6-7 0,-5 5 0,7-5 0,-2 6 0,-5 1 0,13-10 0,-11 8 0,13-8 0,-15 15 0,4-5 0,-5 11 0,7-11 0,-1 10 0,1-9 0,-7 9 0,6-9 0,-6 9 0,0-9 0,5 9 0,-4-3 0,6-1 0,-1 4 0,1-4 0,0 5 0,-1 0 0,1 0 0,0 0 0,-1 0 0,8 6 0,-6-5 0,6 5 0,-8-1 0,1-3 0,6 3 0,-5 0 0,5-4 0,-6 10 0,-1-10 0,1 10 0,-1-4 0,1 5 0,-1-5 0,1 3 0,-1-3 0,1 5 0,-1 0 0,8 0 0,-5 0 0,4 0 0,-6 0 0,7 0 0,10 0 0,-6 0 0,4 5 0,-15 2 0,-1 5 0,1-6 0,-6 4 0,4-3 0,-5 4 0,7 1 0,-7 0 0,5-1 0,-4 1 0,-1-1 0,5 1 0,-11-1 0,11 1 0,-4-1 0,-1 0 0,5 1 0,-11-1 0,11 1 0,-11-1 0,5 5 0,-7-4 0,1 3 0,0 1 0,-1-4 0,1 8 0,-1-3 0,1 0 0,-5 3 0,3-3 0,-7 5 0,7-5 0,-8 3 0,8 1 0,-8 2 0,3 3 0,-9-4 0,4-1 0,-9 1 0,4 0 0,-5-1 0,0 1 0,0-1 0,0 1 0,0 0 0,5-1 0,-4 7 0,4-4 0,-5 3 0,0-5 0,0 0 0,0-1 0,0 1 0,0 0 0,0-1 0,0 1 0,0 0 0,0-1 0,0 1 0,-5-1 0,4 1 0,-14 0 0,8-1 0,-9 1 0,6 0 0,-1-1 0,0 1 0,-5 0 0,4-1 0,-3-4 0,4 3 0,1-4 0,4 6 0,-4 0 0,4-1 0,-4 1 0,-1 0 0,0-1 0,0 7 0,0-5 0,-1 5 0,2-6 0,-6-1 0,3 7 0,-2-5 0,3 5 0,1 0 0,-5-5 0,3 12 0,-7-12 0,7 11 0,-9-5 0,10 1 0,-11 4 0,5-5 0,0 0 0,-4 5 0,4-4 0,-5-1 0,5 5 0,-3-4 0,3-1 0,-5-1 0,1 0 0,0-5 0,-2 11 0,7-11 0,-4 5 0,9-6 0,-4-1 0,6 1 0,-1 0 0,-5 9 0,4-7 0,-4 7 0,6-15 0,-1 5 0,6-5 0,-4 0 0,8 5 0,-9-5 0,5 0 0,-5-1 0,4-5 0,-3 5 0,8-4 0,-8 4 0,3-5 0,-3-4 0,-1-2 0,0-4 0,1 0 0,-8-23 0,3-14 0,1 6 0,7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2:25:17.816"/>
    </inkml:context>
    <inkml:brush xml:id="br0">
      <inkml:brushProperty name="width" value="0.1" units="cm"/>
      <inkml:brushProperty name="height" value="0.1" units="cm"/>
      <inkml:brushProperty name="color" value="#E71224"/>
    </inkml:brush>
  </inkml:definitions>
  <inkml:trace contextRef="#ctx0" brushRef="#br0">1 11 24575,'21'0'0,"3"0"0,-8 0 0,6 0 0,6 0 0,-5 0 0,5 0 0,-6 0 0,-1 0 0,1 0 0,6 0 0,-5 0 0,5 0 0,0 0 0,-5 0 0,5 0 0,-7 0 0,7 0 0,-10 0 0,9 0 0,-11 0 0,6 0 0,-6 0 0,4 0 0,-3-4 0,4 2 0,1-2 0,-6 4 0,5 0 0,-5 0 0,6 0 0,-1 0 0,1 0 0,-1 0 0,1 0 0,0 0 0,-1 0 0,-4 0 0,3 0 0,-4 0 0,6 0 0,0 0 0,-1 0 0,1 0 0,0 0 0,-1 0 0,7 0 0,-5 0 0,5 0 0,-6 0 0,6 0 0,-5 0 0,5 0 0,0 0 0,-5 0 0,11 0 0,-11 0 0,11 0 0,-11 0 0,11 0 0,-4 0 0,-1 0 0,5 0 0,-10 0 0,3 0 0,1 0 0,-5 0 0,5 0 0,-6 0 0,0 0 0,-1 0 0,1 0 0,-1 0 0,1 0 0,0 0 0,5 0 0,-4 0 0,5 0 0,-6 0 0,-1 0 0,1 0 0,-1 0 0,1 0 0,6 0 0,-5 0 0,11 0 0,-11 0 0,5 0 0,0 0 0,-5 0 0,5 0 0,0 0 0,-5 0 0,5 0 0,0 0 0,-5 0 0,5 0 0,0 0 0,-5 0 0,11 0 0,-10 0 0,10 0 0,-11 0 0,5 0 0,-1 0 0,-3 0 0,3 0 0,1 0 0,-5 0 0,5 0 0,0 0 0,-5 0 0,5 0 0,0 0 0,-5 0 0,5 0 0,9 0 0,-11 0 0,11 0 0,-15 0 0,-1 0 0,1 0 0,0 0 0,-1 0 0,1 0 0,0 0 0,-1 0 0,1 0 0,-6 0 0,4 0 0,-9 0 0,5 0 0,-7 0 0,1 0 0,0 0 0,0 0 0,-1 0 0,1 0 0,0 4 0,-1-3 0,-3 3 0,-2-4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3:03:36.544"/>
    </inkml:context>
    <inkml:brush xml:id="br0">
      <inkml:brushProperty name="width" value="0.1" units="cm"/>
      <inkml:brushProperty name="height" value="0.1" units="cm"/>
      <inkml:brushProperty name="color" value="#E71224"/>
    </inkml:brush>
  </inkml:definitions>
  <inkml:trace contextRef="#ctx0" brushRef="#br0">0 1 24575,'35'44'0,"14"3"0,3 5 0,-16-4 0,0 0-1573,14 4 1,3 1 1572,6 10 0,-3-2 0,-22-22 0,0-1 154,15 12 1,0 0-155,-11-12 0,-4-3 0,12 26 0,17-2 0,-7 21 0,-4-25 0,2 7 670,-11-12-670,7 1 0,-7 0 0,0-1 0,6 1 1592,-6-1-1592,0 0 574,7 2-574,-7-2 0,9 2 0,-9-2 0,7 2 0,-7-2 0,0 0 0,-2-1 0,-11-9 0,0-3 0,0-8 0,-8 0 0,-2-7 0,-5 5 0,-2-12 0,1 5 0,-1-7 0,0 0 0,-6 1 0,5-1 0,-11-17 0,-20-35 0,13 18 0,-19-21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12:25:19.911"/>
    </inkml:context>
    <inkml:brush xml:id="br0">
      <inkml:brushProperty name="width" value="0.1" units="cm"/>
      <inkml:brushProperty name="height" value="0.1" units="cm"/>
      <inkml:brushProperty name="color" value="#E71224"/>
    </inkml:brush>
  </inkml:definitions>
  <inkml:trace contextRef="#ctx0" brushRef="#br0">1 0 24575,'32'0'0,"-4"0"0,6 0 0,-5 0 0,7 0 0,-1 0 0,1 0 0,0 0 0,-7 0 0,12 0 0,-16 0 0,24 0 0,-18 0 0,12 0 0,-7 0 0,-1 0 0,1 0 0,-1 0 0,1 0 0,0 0 0,-1 0 0,-5 0 0,4 0 0,-11 0 0,11 0 0,-11 0 0,11 0 0,-11 0 0,11 0 0,-10 0 0,10 0 0,-11 0 0,11 0 0,-5 6 0,1-5 0,3 4 0,-3 0 0,-1-3 0,5 3 0,5-5 0,-8 0 0,13 0 0,-21 5 0,5-4 0,0 4 0,-5-5 0,5 0 0,-12 0 0,4 0 0,-3 4 0,-1-2 0,-1 2 0,-5-4 0,0 0 0,0 5 0,-1-4 0,1 3 0,0-4 0,-5 4 0,3-3 0,-3 3 0,4-4 0,1 0 0,-1 5 0,1-4 0,-1 3 0,1-4 0,0 0 0,0 0 0,-1 0 0,1 0 0,0 0 0,0 0 0,0 0 0,-1 0 0,1 0 0,0 0 0,0 0 0,-1 0 0,1 0 0,0 0 0,-5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3:03:47.597"/>
    </inkml:context>
    <inkml:brush xml:id="br0">
      <inkml:brushProperty name="width" value="0.1" units="cm"/>
      <inkml:brushProperty name="height" value="0.1" units="cm"/>
      <inkml:brushProperty name="color" value="#E71224"/>
    </inkml:brush>
  </inkml:definitions>
  <inkml:trace contextRef="#ctx0" brushRef="#br0">171 0 24575,'0'23'0,"0"7"0,0 33 0,0 0 0,0 17 0,-7-29 0,-2 14 0,-14-23 0,4 36 0,-4-25 0,5 24 0,9-35 0,-12 5 0,18-10 0,-10-13 0,13 12 0,0-21 0,0 5 0,-6-7 0,5 0 0,-5 0 0,1-34 0,3 20 0,-4-27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3:03:48.763"/>
    </inkml:context>
    <inkml:brush xml:id="br0">
      <inkml:brushProperty name="width" value="0.1" units="cm"/>
      <inkml:brushProperty name="height" value="0.1" units="cm"/>
      <inkml:brushProperty name="color" value="#E71224"/>
    </inkml:brush>
  </inkml:definitions>
  <inkml:trace contextRef="#ctx0" brushRef="#br0">1 1 24575,'12'7'0,"8"-2"0,10-5 0,9 0 0,18 0 0,3 0 0,9 0 0,0 0 0,-10 0 0,8 0 0,-17 0 0,-1 0 0,-3 0 0,-15 0 0,-1 0 0,-2 0 0,-14 0 0,7 0 0,-8 0 0,0 0 0,0 0 0,0 0 0,0 6 0,0-4 0,0 9 0,0-9 0,1 9 0,-2-4 0,1 1 0,0-3 0,-6-5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3:07:17.792"/>
    </inkml:context>
    <inkml:brush xml:id="br0">
      <inkml:brushProperty name="width" value="0.1" units="cm"/>
      <inkml:brushProperty name="height" value="0.1" units="cm"/>
      <inkml:brushProperty name="color" value="#E71224"/>
    </inkml:brush>
  </inkml:definitions>
  <inkml:trace contextRef="#ctx0" brushRef="#br0">819 1263 24575,'-11'4'0,"-3"-1"0,-5-7 0,-4 3 0,-2-6 0,0 2 0,7-3 0,-3-1 0,5 5 0,0-4 0,-1 4 0,1-4 0,0 3 0,-1-2 0,5 3 0,-10-4 0,11 4 0,-11-4 0,9 4 0,1-1 0,-3-2 0,3 6 0,-1-6 0,-2 6 0,3-5 0,-5 5 0,5-6 0,-3 6 0,2-6 0,-3 6 0,4-6 0,-4 6 0,4-6 0,0 3 0,-4 0 0,4-3 0,0 3 0,-4-4 0,8 4 0,-7-4 0,6 4 0,-2-4 0,0 1 0,2-1 0,-2 4 0,4-3 0,-1 3 0,-2-7 0,1 3 0,-1-2 0,6 2 0,-3 1 0,3 0 0,0-5 0,-3 4 0,7-7 0,-7 6 0,6-6 0,-6-2 0,2-8 0,-4-2 0,1-3 0,3 8 0,-3-3 0,3 7 0,-4-8 0,5 9 0,0-4 0,0 5 0,3-1 0,-2 1 0,3 4 0,0-4 0,0 8 0,0-7 0,0 3 0,0 1 0,0-1 0,0 5 0,0-4 0,0 2 0,0-2 0,3 0 0,-2 2 0,6-6 0,-6 7 0,7-8 0,-4 8 0,0-7 0,3 6 0,-3-2 0,0 0 0,3 2 0,-3-6 0,0 7 0,3-8 0,-2 4 0,-1-4 0,4-1 0,-4 5 0,0-3 0,3 2 0,-3 1 0,5-3 0,-2 6 0,1-6 0,-4 7 0,3-4 0,-3 5 0,4 0 0,-1-1 0,0 4 0,-3-2 0,3 1 0,-3-2 0,3 3 0,1-3 0,-1 3 0,0-3 0,1 0 0,-1-1 0,1 4 0,-1-2 0,0 1 0,1-2 0,-4 0 0,2-1 0,-2 1 0,4 3 0,-1-3 0,0 3 0,5-3 0,0-1 0,0 0 0,4 0 0,-4 0 0,12 0 0,-6 3 0,1 2 0,-3-1 0,-8 3 0,3-2 0,1 3 0,-4 0 0,3 0 0,1 0 0,-4 0 0,3 0 0,1 0 0,-4 0 0,3 0 0,1 0 0,-4 0 0,8 0 0,-8 0 0,7 0 0,1 0 0,6 0 0,-6 0 0,4 0 0,-7 0 0,3 0 0,0 0 0,1 0 0,-1 0 0,0 0 0,-3 0 0,2 3 0,-3-2 0,1 3 0,2-4 0,-7 3 0,4-2 0,-1 2 0,-3 0 0,4-2 0,-1 3 0,-3-1 0,8-2 0,-8 2 0,7-3 0,-6 3 0,6-2 0,-3 6 0,1-6 0,2 6 0,-3-6 0,1 6 0,2-6 0,-7 5 0,8-1 0,-8 2 0,3 1 0,1-1 0,-4 1 0,3 0 0,1-1 0,-4 1 0,3-1 0,-3 1 0,-1-1 0,-3 1 0,3-1 0,-7 0 0,4 1 0,-4-1 0,0 0 0,0 1 0,3-4 0,-2 2 0,2-2 0,0 4 0,1 2 0,1-1 0,1 5 0,-1-5 0,3 6 0,-4-7 0,3 4 0,-6-1 0,5-3 0,-5 8 0,6-8 0,-7 7 0,4-6 0,-1 2 0,-2 0 0,2-2 0,-3 2 0,0-4 0,0 1 0,4 3 0,-4-3 0,4 4 0,-4-5 0,0 1 0,0-1 0,3 0 0,-2 1 0,2 3 0,-3-3 0,0 4 0,0-5 0,0 4 0,0-2 0,0 6 0,0-3 0,0 4 0,0-5 0,0 1 0,0-5 0,0 4 0,0-2 0,0 6 0,0-7 0,0 4 0,0-1 0,0-3 0,0 8 0,0-8 0,0 7 0,0-2 0,0-1 0,0-1 0,0 1 0,0-4 0,0 7 0,0-6 0,0 6 0,0-7 0,0 4 0,0-5 0,0 4 0,0-2 0,0 2 0,0-4 0,0 4 0,0-3 0,0 7 0,0-7 0,0 4 0,-3-5 0,-1 0 0,0 1 0,-3-1 0,7 0 0,-7 1 0,3-1 0,0 0 0,-3 1 0,3-1 0,-3 1 0,0-1 0,-5 1 0,4-1 0,-3 1 0,-1 0 0,4-4 0,-4 3 0,1-3 0,3 3 0,-4-2 0,5 1 0,-4-5 0,2 6 0,-6-6 0,7 5 0,-4-2 0,1 0 0,3 3 0,-4-3 0,5 3 0,0 1 0,-1-4 0,1 2 0,0-2 0,-1 4 0,1-1 0,-1-3 0,4 3 0,-2-3 0,2 3 0,-4 1 0,1-1 0,0 0 0,0 0 0,3 1 0,-3-1 0,3 0 0,0 1 0,-3-1 0,3 0 0,-3 1 0,3-1 0,-3-3 0,3 3 0,-3-3 0,0 0 0,0-4 0,3-18 0,1 10 0,3-9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8T03:08:12.422"/>
    </inkml:context>
    <inkml:brush xml:id="br0">
      <inkml:brushProperty name="width" value="0.1" units="cm"/>
      <inkml:brushProperty name="height" value="0.1" units="cm"/>
      <inkml:brushProperty name="color" value="#E71224"/>
    </inkml:brush>
  </inkml:definitions>
  <inkml:trace contextRef="#ctx0" brushRef="#br0">406 0 24575,'-23'0'0,"-3"0"0,14 0 0,-4 5 0,5 1 0,1 4 0,-1 1 0,-5 0 0,4 0 0,-4 0 0,5-1 0,1 1 0,-1 0 0,1-1 0,-1 1 0,0-1 0,1 1 0,-1-1 0,1 1 0,-1-5 0,5 3 0,-3-3 0,3 0 0,-4 3 0,-1-3 0,1 4 0,0 0 0,4 0 0,-3-4 0,8 3 0,-9-7 0,5 7 0,-1-3 0,-4 4 0,5 1 0,-6-5 0,6 3 0,-5-8 0,5 4 0,3-5 0,14 0 0,6 0 0,17 0 0,-10 0 0,12 0 0,-5 5 0,0-3 0,4 3 0,-10-5 0,10 0 0,-10 0 0,4 6 0,0-5 0,-5 9 0,5-3 0,-7 5 0,1-1 0,-1 6 0,1-4 0,-1 9 0,0-4 0,1 6 0,-6-1 0,4 1 0,-4-1 0,6 1 0,-6-1 0,4 0 0,-9 1 0,4-6 0,-6 4 0,0-11 0,0 6 0,-5-7 0,3 1 0,-8-1 0,9 1 0,-9 0 0,4-1 0,-5-4 0,0-1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EC86B1-1B65-D940-8E6A-BED68677F862}" type="datetimeFigureOut">
              <a:rPr kumimoji="1" lang="ja-JP" altLang="en-US" smtClean="0"/>
              <a:t>2023/4/19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16D60-4DC8-D448-B996-A5D6CE7DC2A5}" type="slidenum">
              <a:rPr kumimoji="1" lang="ja-JP" altLang="en-US" smtClean="0"/>
              <a:t>‹#›</a:t>
            </a:fld>
            <a:endParaRPr kumimoji="1" lang="ja-JP" altLang="en-US"/>
          </a:p>
        </p:txBody>
      </p:sp>
    </p:spTree>
    <p:extLst>
      <p:ext uri="{BB962C8B-B14F-4D97-AF65-F5344CB8AC3E}">
        <p14:creationId xmlns:p14="http://schemas.microsoft.com/office/powerpoint/2010/main" val="290304919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82316D60-4DC8-D448-B996-A5D6CE7DC2A5}" type="slidenum">
              <a:rPr kumimoji="1" lang="ja-JP" altLang="en-US" smtClean="0"/>
              <a:t>25</a:t>
            </a:fld>
            <a:endParaRPr kumimoji="1" lang="ja-JP" altLang="en-US"/>
          </a:p>
        </p:txBody>
      </p:sp>
    </p:spTree>
    <p:extLst>
      <p:ext uri="{BB962C8B-B14F-4D97-AF65-F5344CB8AC3E}">
        <p14:creationId xmlns:p14="http://schemas.microsoft.com/office/powerpoint/2010/main" val="2807982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2316D60-4DC8-D448-B996-A5D6CE7DC2A5}" type="slidenum">
              <a:rPr kumimoji="1" lang="ja-JP" altLang="en-US" smtClean="0"/>
              <a:t>41</a:t>
            </a:fld>
            <a:endParaRPr kumimoji="1" lang="ja-JP" altLang="en-US"/>
          </a:p>
        </p:txBody>
      </p:sp>
    </p:spTree>
    <p:extLst>
      <p:ext uri="{BB962C8B-B14F-4D97-AF65-F5344CB8AC3E}">
        <p14:creationId xmlns:p14="http://schemas.microsoft.com/office/powerpoint/2010/main" val="1505524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79BB65-6CBF-FD24-8E27-ABD316DC2E2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1110C95-8E42-B8E3-7788-210BB31B11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C11E5BE-116C-57D7-B18A-38BD523CDEF4}"/>
              </a:ext>
            </a:extLst>
          </p:cNvPr>
          <p:cNvSpPr>
            <a:spLocks noGrp="1"/>
          </p:cNvSpPr>
          <p:nvPr>
            <p:ph type="dt" sz="half" idx="10"/>
          </p:nvPr>
        </p:nvSpPr>
        <p:spPr/>
        <p:txBody>
          <a:bodyPr/>
          <a:lstStyle/>
          <a:p>
            <a:fld id="{2B908BB0-F812-D842-A707-3DC002AC54E7}" type="datetimeFigureOut">
              <a:rPr kumimoji="1" lang="ja-JP" altLang="en-US" smtClean="0"/>
              <a:t>2023/4/19</a:t>
            </a:fld>
            <a:endParaRPr kumimoji="1" lang="ja-JP" altLang="en-US"/>
          </a:p>
        </p:txBody>
      </p:sp>
      <p:sp>
        <p:nvSpPr>
          <p:cNvPr id="5" name="フッター プレースホルダー 4">
            <a:extLst>
              <a:ext uri="{FF2B5EF4-FFF2-40B4-BE49-F238E27FC236}">
                <a16:creationId xmlns:a16="http://schemas.microsoft.com/office/drawing/2014/main" id="{F6951DBC-F116-E78D-88E8-FE8F235E51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5E5EF9-E1F0-24BA-3617-BC0EBC6451AD}"/>
              </a:ext>
            </a:extLst>
          </p:cNvPr>
          <p:cNvSpPr>
            <a:spLocks noGrp="1"/>
          </p:cNvSpPr>
          <p:nvPr>
            <p:ph type="sldNum" sz="quarter" idx="12"/>
          </p:nvPr>
        </p:nvSpPr>
        <p:spPr/>
        <p:txBody>
          <a:bodyPr/>
          <a:lstStyle/>
          <a:p>
            <a:fld id="{EAA43C1D-DFF9-414C-9BC5-3C4F7433AF2C}" type="slidenum">
              <a:rPr kumimoji="1" lang="ja-JP" altLang="en-US" smtClean="0"/>
              <a:t>‹#›</a:t>
            </a:fld>
            <a:endParaRPr kumimoji="1" lang="ja-JP" altLang="en-US"/>
          </a:p>
        </p:txBody>
      </p:sp>
    </p:spTree>
    <p:extLst>
      <p:ext uri="{BB962C8B-B14F-4D97-AF65-F5344CB8AC3E}">
        <p14:creationId xmlns:p14="http://schemas.microsoft.com/office/powerpoint/2010/main" val="1230966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01B6C3-A875-2A01-40B7-270248868F0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E89E122-5712-2854-35E3-355FDBB69B06}"/>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4D8CC34-1237-DE1D-5FEB-244FD4EFEBD1}"/>
              </a:ext>
            </a:extLst>
          </p:cNvPr>
          <p:cNvSpPr>
            <a:spLocks noGrp="1"/>
          </p:cNvSpPr>
          <p:nvPr>
            <p:ph type="dt" sz="half" idx="10"/>
          </p:nvPr>
        </p:nvSpPr>
        <p:spPr/>
        <p:txBody>
          <a:bodyPr/>
          <a:lstStyle/>
          <a:p>
            <a:fld id="{2B908BB0-F812-D842-A707-3DC002AC54E7}" type="datetimeFigureOut">
              <a:rPr kumimoji="1" lang="ja-JP" altLang="en-US" smtClean="0"/>
              <a:t>2023/4/19</a:t>
            </a:fld>
            <a:endParaRPr kumimoji="1" lang="ja-JP" altLang="en-US"/>
          </a:p>
        </p:txBody>
      </p:sp>
      <p:sp>
        <p:nvSpPr>
          <p:cNvPr id="5" name="フッター プレースホルダー 4">
            <a:extLst>
              <a:ext uri="{FF2B5EF4-FFF2-40B4-BE49-F238E27FC236}">
                <a16:creationId xmlns:a16="http://schemas.microsoft.com/office/drawing/2014/main" id="{86CEAE9A-38DC-3C1E-F1D3-037712698CF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CCB9F2E-7DD0-39E7-73F3-8EB0C660669D}"/>
              </a:ext>
            </a:extLst>
          </p:cNvPr>
          <p:cNvSpPr>
            <a:spLocks noGrp="1"/>
          </p:cNvSpPr>
          <p:nvPr>
            <p:ph type="sldNum" sz="quarter" idx="12"/>
          </p:nvPr>
        </p:nvSpPr>
        <p:spPr/>
        <p:txBody>
          <a:bodyPr/>
          <a:lstStyle/>
          <a:p>
            <a:fld id="{EAA43C1D-DFF9-414C-9BC5-3C4F7433AF2C}" type="slidenum">
              <a:rPr kumimoji="1" lang="ja-JP" altLang="en-US" smtClean="0"/>
              <a:t>‹#›</a:t>
            </a:fld>
            <a:endParaRPr kumimoji="1" lang="ja-JP" altLang="en-US"/>
          </a:p>
        </p:txBody>
      </p:sp>
    </p:spTree>
    <p:extLst>
      <p:ext uri="{BB962C8B-B14F-4D97-AF65-F5344CB8AC3E}">
        <p14:creationId xmlns:p14="http://schemas.microsoft.com/office/powerpoint/2010/main" val="1051756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8A6A07B-34E4-3E7A-E5A1-B01BF6FB60C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8A488DC-0AC2-3C50-3676-C3AA6B442CA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0645FCF-DA38-E02C-C204-99C9BA8E629F}"/>
              </a:ext>
            </a:extLst>
          </p:cNvPr>
          <p:cNvSpPr>
            <a:spLocks noGrp="1"/>
          </p:cNvSpPr>
          <p:nvPr>
            <p:ph type="dt" sz="half" idx="10"/>
          </p:nvPr>
        </p:nvSpPr>
        <p:spPr/>
        <p:txBody>
          <a:bodyPr/>
          <a:lstStyle/>
          <a:p>
            <a:fld id="{2B908BB0-F812-D842-A707-3DC002AC54E7}" type="datetimeFigureOut">
              <a:rPr kumimoji="1" lang="ja-JP" altLang="en-US" smtClean="0"/>
              <a:t>2023/4/19</a:t>
            </a:fld>
            <a:endParaRPr kumimoji="1" lang="ja-JP" altLang="en-US"/>
          </a:p>
        </p:txBody>
      </p:sp>
      <p:sp>
        <p:nvSpPr>
          <p:cNvPr id="5" name="フッター プレースホルダー 4">
            <a:extLst>
              <a:ext uri="{FF2B5EF4-FFF2-40B4-BE49-F238E27FC236}">
                <a16:creationId xmlns:a16="http://schemas.microsoft.com/office/drawing/2014/main" id="{8D2656B0-D6B4-2787-2FD2-8C78CFFC806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4DFB361-9A76-E298-00F2-DDD455337F4E}"/>
              </a:ext>
            </a:extLst>
          </p:cNvPr>
          <p:cNvSpPr>
            <a:spLocks noGrp="1"/>
          </p:cNvSpPr>
          <p:nvPr>
            <p:ph type="sldNum" sz="quarter" idx="12"/>
          </p:nvPr>
        </p:nvSpPr>
        <p:spPr/>
        <p:txBody>
          <a:bodyPr/>
          <a:lstStyle/>
          <a:p>
            <a:fld id="{EAA43C1D-DFF9-414C-9BC5-3C4F7433AF2C}" type="slidenum">
              <a:rPr kumimoji="1" lang="ja-JP" altLang="en-US" smtClean="0"/>
              <a:t>‹#›</a:t>
            </a:fld>
            <a:endParaRPr kumimoji="1" lang="ja-JP" altLang="en-US"/>
          </a:p>
        </p:txBody>
      </p:sp>
    </p:spTree>
    <p:extLst>
      <p:ext uri="{BB962C8B-B14F-4D97-AF65-F5344CB8AC3E}">
        <p14:creationId xmlns:p14="http://schemas.microsoft.com/office/powerpoint/2010/main" val="2318525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6756F0-5800-39C2-5110-168D96A5B75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3BC353-733F-8636-4493-ACFD65D5D22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15D5B11-F18F-383A-D0C4-AC1CE42F2217}"/>
              </a:ext>
            </a:extLst>
          </p:cNvPr>
          <p:cNvSpPr>
            <a:spLocks noGrp="1"/>
          </p:cNvSpPr>
          <p:nvPr>
            <p:ph type="dt" sz="half" idx="10"/>
          </p:nvPr>
        </p:nvSpPr>
        <p:spPr/>
        <p:txBody>
          <a:bodyPr/>
          <a:lstStyle/>
          <a:p>
            <a:fld id="{2B908BB0-F812-D842-A707-3DC002AC54E7}" type="datetimeFigureOut">
              <a:rPr kumimoji="1" lang="ja-JP" altLang="en-US" smtClean="0"/>
              <a:t>2023/4/19</a:t>
            </a:fld>
            <a:endParaRPr kumimoji="1" lang="ja-JP" altLang="en-US"/>
          </a:p>
        </p:txBody>
      </p:sp>
      <p:sp>
        <p:nvSpPr>
          <p:cNvPr id="5" name="フッター プレースホルダー 4">
            <a:extLst>
              <a:ext uri="{FF2B5EF4-FFF2-40B4-BE49-F238E27FC236}">
                <a16:creationId xmlns:a16="http://schemas.microsoft.com/office/drawing/2014/main" id="{ED752262-7908-30D4-2F36-ADC6E5B918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405FEF0-5F2B-F695-6A36-8895CECFC205}"/>
              </a:ext>
            </a:extLst>
          </p:cNvPr>
          <p:cNvSpPr>
            <a:spLocks noGrp="1"/>
          </p:cNvSpPr>
          <p:nvPr>
            <p:ph type="sldNum" sz="quarter" idx="12"/>
          </p:nvPr>
        </p:nvSpPr>
        <p:spPr/>
        <p:txBody>
          <a:bodyPr/>
          <a:lstStyle/>
          <a:p>
            <a:fld id="{EAA43C1D-DFF9-414C-9BC5-3C4F7433AF2C}" type="slidenum">
              <a:rPr kumimoji="1" lang="ja-JP" altLang="en-US" smtClean="0"/>
              <a:t>‹#›</a:t>
            </a:fld>
            <a:endParaRPr kumimoji="1" lang="ja-JP" altLang="en-US"/>
          </a:p>
        </p:txBody>
      </p:sp>
    </p:spTree>
    <p:extLst>
      <p:ext uri="{BB962C8B-B14F-4D97-AF65-F5344CB8AC3E}">
        <p14:creationId xmlns:p14="http://schemas.microsoft.com/office/powerpoint/2010/main" val="1586297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8167E6-BA37-32A5-38A0-97EAD830E622}"/>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65CB96-7A32-9D15-5D1B-3989943D5E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0B32BD4-EC24-E4DD-CE4D-9E65883520A6}"/>
              </a:ext>
            </a:extLst>
          </p:cNvPr>
          <p:cNvSpPr>
            <a:spLocks noGrp="1"/>
          </p:cNvSpPr>
          <p:nvPr>
            <p:ph type="dt" sz="half" idx="10"/>
          </p:nvPr>
        </p:nvSpPr>
        <p:spPr/>
        <p:txBody>
          <a:bodyPr/>
          <a:lstStyle/>
          <a:p>
            <a:fld id="{2B908BB0-F812-D842-A707-3DC002AC54E7}" type="datetimeFigureOut">
              <a:rPr kumimoji="1" lang="ja-JP" altLang="en-US" smtClean="0"/>
              <a:t>2023/4/19</a:t>
            </a:fld>
            <a:endParaRPr kumimoji="1" lang="ja-JP" altLang="en-US"/>
          </a:p>
        </p:txBody>
      </p:sp>
      <p:sp>
        <p:nvSpPr>
          <p:cNvPr id="5" name="フッター プレースホルダー 4">
            <a:extLst>
              <a:ext uri="{FF2B5EF4-FFF2-40B4-BE49-F238E27FC236}">
                <a16:creationId xmlns:a16="http://schemas.microsoft.com/office/drawing/2014/main" id="{FC4DDF1D-B38B-933F-4B10-2BBA444A4FF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9D7E23A-43B9-3CC6-85A7-A3C07AD122E0}"/>
              </a:ext>
            </a:extLst>
          </p:cNvPr>
          <p:cNvSpPr>
            <a:spLocks noGrp="1"/>
          </p:cNvSpPr>
          <p:nvPr>
            <p:ph type="sldNum" sz="quarter" idx="12"/>
          </p:nvPr>
        </p:nvSpPr>
        <p:spPr/>
        <p:txBody>
          <a:bodyPr/>
          <a:lstStyle/>
          <a:p>
            <a:fld id="{EAA43C1D-DFF9-414C-9BC5-3C4F7433AF2C}" type="slidenum">
              <a:rPr kumimoji="1" lang="ja-JP" altLang="en-US" smtClean="0"/>
              <a:t>‹#›</a:t>
            </a:fld>
            <a:endParaRPr kumimoji="1" lang="ja-JP" altLang="en-US"/>
          </a:p>
        </p:txBody>
      </p:sp>
    </p:spTree>
    <p:extLst>
      <p:ext uri="{BB962C8B-B14F-4D97-AF65-F5344CB8AC3E}">
        <p14:creationId xmlns:p14="http://schemas.microsoft.com/office/powerpoint/2010/main" val="82176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5BC58C-4AC3-1496-BADA-C9383B67F62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46D3D76-0DE8-F2B0-C1E1-0F9C160B547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BC80A69-FD1B-1E6C-6725-1F7C6B9CACD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8ED5E79-3EB9-EA94-A8F8-3BE46805DA87}"/>
              </a:ext>
            </a:extLst>
          </p:cNvPr>
          <p:cNvSpPr>
            <a:spLocks noGrp="1"/>
          </p:cNvSpPr>
          <p:nvPr>
            <p:ph type="dt" sz="half" idx="10"/>
          </p:nvPr>
        </p:nvSpPr>
        <p:spPr/>
        <p:txBody>
          <a:bodyPr/>
          <a:lstStyle/>
          <a:p>
            <a:fld id="{2B908BB0-F812-D842-A707-3DC002AC54E7}" type="datetimeFigureOut">
              <a:rPr kumimoji="1" lang="ja-JP" altLang="en-US" smtClean="0"/>
              <a:t>2023/4/19</a:t>
            </a:fld>
            <a:endParaRPr kumimoji="1" lang="ja-JP" altLang="en-US"/>
          </a:p>
        </p:txBody>
      </p:sp>
      <p:sp>
        <p:nvSpPr>
          <p:cNvPr id="6" name="フッター プレースホルダー 5">
            <a:extLst>
              <a:ext uri="{FF2B5EF4-FFF2-40B4-BE49-F238E27FC236}">
                <a16:creationId xmlns:a16="http://schemas.microsoft.com/office/drawing/2014/main" id="{BDFA6A3C-D8C2-4603-2A7A-4E7414044F0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9906B6E-489B-1EC9-213B-82C5090EA0D1}"/>
              </a:ext>
            </a:extLst>
          </p:cNvPr>
          <p:cNvSpPr>
            <a:spLocks noGrp="1"/>
          </p:cNvSpPr>
          <p:nvPr>
            <p:ph type="sldNum" sz="quarter" idx="12"/>
          </p:nvPr>
        </p:nvSpPr>
        <p:spPr/>
        <p:txBody>
          <a:bodyPr/>
          <a:lstStyle/>
          <a:p>
            <a:fld id="{EAA43C1D-DFF9-414C-9BC5-3C4F7433AF2C}" type="slidenum">
              <a:rPr kumimoji="1" lang="ja-JP" altLang="en-US" smtClean="0"/>
              <a:t>‹#›</a:t>
            </a:fld>
            <a:endParaRPr kumimoji="1" lang="ja-JP" altLang="en-US"/>
          </a:p>
        </p:txBody>
      </p:sp>
    </p:spTree>
    <p:extLst>
      <p:ext uri="{BB962C8B-B14F-4D97-AF65-F5344CB8AC3E}">
        <p14:creationId xmlns:p14="http://schemas.microsoft.com/office/powerpoint/2010/main" val="1106691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0BB81-8A7F-82E3-F292-AC42643B752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844EDB9-8241-6582-26F1-50BF8DA82F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F3FE252-5A5F-FFDC-854D-583F128C1033}"/>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A4258B3-24F0-C960-629B-FC6AED87C3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48DB47C-9D52-3F52-E52E-A391448398C0}"/>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5BEF9BF-731D-1E87-049A-C6FB62382561}"/>
              </a:ext>
            </a:extLst>
          </p:cNvPr>
          <p:cNvSpPr>
            <a:spLocks noGrp="1"/>
          </p:cNvSpPr>
          <p:nvPr>
            <p:ph type="dt" sz="half" idx="10"/>
          </p:nvPr>
        </p:nvSpPr>
        <p:spPr/>
        <p:txBody>
          <a:bodyPr/>
          <a:lstStyle/>
          <a:p>
            <a:fld id="{2B908BB0-F812-D842-A707-3DC002AC54E7}" type="datetimeFigureOut">
              <a:rPr kumimoji="1" lang="ja-JP" altLang="en-US" smtClean="0"/>
              <a:t>2023/4/19</a:t>
            </a:fld>
            <a:endParaRPr kumimoji="1" lang="ja-JP" altLang="en-US"/>
          </a:p>
        </p:txBody>
      </p:sp>
      <p:sp>
        <p:nvSpPr>
          <p:cNvPr id="8" name="フッター プレースホルダー 7">
            <a:extLst>
              <a:ext uri="{FF2B5EF4-FFF2-40B4-BE49-F238E27FC236}">
                <a16:creationId xmlns:a16="http://schemas.microsoft.com/office/drawing/2014/main" id="{13ABA1FF-6589-4745-9DDA-7163B8BD5B3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1F2600E-8ACA-363C-BEF4-30CE8B952C03}"/>
              </a:ext>
            </a:extLst>
          </p:cNvPr>
          <p:cNvSpPr>
            <a:spLocks noGrp="1"/>
          </p:cNvSpPr>
          <p:nvPr>
            <p:ph type="sldNum" sz="quarter" idx="12"/>
          </p:nvPr>
        </p:nvSpPr>
        <p:spPr/>
        <p:txBody>
          <a:bodyPr/>
          <a:lstStyle/>
          <a:p>
            <a:fld id="{EAA43C1D-DFF9-414C-9BC5-3C4F7433AF2C}" type="slidenum">
              <a:rPr kumimoji="1" lang="ja-JP" altLang="en-US" smtClean="0"/>
              <a:t>‹#›</a:t>
            </a:fld>
            <a:endParaRPr kumimoji="1" lang="ja-JP" altLang="en-US"/>
          </a:p>
        </p:txBody>
      </p:sp>
    </p:spTree>
    <p:extLst>
      <p:ext uri="{BB962C8B-B14F-4D97-AF65-F5344CB8AC3E}">
        <p14:creationId xmlns:p14="http://schemas.microsoft.com/office/powerpoint/2010/main" val="3321865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0471E4-D86D-7BE3-F888-8D1396082B4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3F9F66F-DA99-5AEA-D035-C6DE69D77AFF}"/>
              </a:ext>
            </a:extLst>
          </p:cNvPr>
          <p:cNvSpPr>
            <a:spLocks noGrp="1"/>
          </p:cNvSpPr>
          <p:nvPr>
            <p:ph type="dt" sz="half" idx="10"/>
          </p:nvPr>
        </p:nvSpPr>
        <p:spPr/>
        <p:txBody>
          <a:bodyPr/>
          <a:lstStyle/>
          <a:p>
            <a:fld id="{2B908BB0-F812-D842-A707-3DC002AC54E7}" type="datetimeFigureOut">
              <a:rPr kumimoji="1" lang="ja-JP" altLang="en-US" smtClean="0"/>
              <a:t>2023/4/19</a:t>
            </a:fld>
            <a:endParaRPr kumimoji="1" lang="ja-JP" altLang="en-US"/>
          </a:p>
        </p:txBody>
      </p:sp>
      <p:sp>
        <p:nvSpPr>
          <p:cNvPr id="4" name="フッター プレースホルダー 3">
            <a:extLst>
              <a:ext uri="{FF2B5EF4-FFF2-40B4-BE49-F238E27FC236}">
                <a16:creationId xmlns:a16="http://schemas.microsoft.com/office/drawing/2014/main" id="{A7AB2670-19C5-896D-4177-0D5D7A7FE37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D92DBB5-BF81-4FFA-BEF8-DCFCD7678207}"/>
              </a:ext>
            </a:extLst>
          </p:cNvPr>
          <p:cNvSpPr>
            <a:spLocks noGrp="1"/>
          </p:cNvSpPr>
          <p:nvPr>
            <p:ph type="sldNum" sz="quarter" idx="12"/>
          </p:nvPr>
        </p:nvSpPr>
        <p:spPr/>
        <p:txBody>
          <a:bodyPr/>
          <a:lstStyle/>
          <a:p>
            <a:fld id="{EAA43C1D-DFF9-414C-9BC5-3C4F7433AF2C}" type="slidenum">
              <a:rPr kumimoji="1" lang="ja-JP" altLang="en-US" smtClean="0"/>
              <a:t>‹#›</a:t>
            </a:fld>
            <a:endParaRPr kumimoji="1" lang="ja-JP" altLang="en-US"/>
          </a:p>
        </p:txBody>
      </p:sp>
    </p:spTree>
    <p:extLst>
      <p:ext uri="{BB962C8B-B14F-4D97-AF65-F5344CB8AC3E}">
        <p14:creationId xmlns:p14="http://schemas.microsoft.com/office/powerpoint/2010/main" val="4127112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08419EE-2C4F-CA4B-F743-9C900F8F82E4}"/>
              </a:ext>
            </a:extLst>
          </p:cNvPr>
          <p:cNvSpPr>
            <a:spLocks noGrp="1"/>
          </p:cNvSpPr>
          <p:nvPr>
            <p:ph type="dt" sz="half" idx="10"/>
          </p:nvPr>
        </p:nvSpPr>
        <p:spPr/>
        <p:txBody>
          <a:bodyPr/>
          <a:lstStyle/>
          <a:p>
            <a:fld id="{2B908BB0-F812-D842-A707-3DC002AC54E7}" type="datetimeFigureOut">
              <a:rPr kumimoji="1" lang="ja-JP" altLang="en-US" smtClean="0"/>
              <a:t>2023/4/19</a:t>
            </a:fld>
            <a:endParaRPr kumimoji="1" lang="ja-JP" altLang="en-US"/>
          </a:p>
        </p:txBody>
      </p:sp>
      <p:sp>
        <p:nvSpPr>
          <p:cNvPr id="3" name="フッター プレースホルダー 2">
            <a:extLst>
              <a:ext uri="{FF2B5EF4-FFF2-40B4-BE49-F238E27FC236}">
                <a16:creationId xmlns:a16="http://schemas.microsoft.com/office/drawing/2014/main" id="{2B975C71-EC41-2D5A-1116-FC1023F4903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8D6AFC7-C4B7-5575-754D-5E462478DCCB}"/>
              </a:ext>
            </a:extLst>
          </p:cNvPr>
          <p:cNvSpPr>
            <a:spLocks noGrp="1"/>
          </p:cNvSpPr>
          <p:nvPr>
            <p:ph type="sldNum" sz="quarter" idx="12"/>
          </p:nvPr>
        </p:nvSpPr>
        <p:spPr/>
        <p:txBody>
          <a:bodyPr/>
          <a:lstStyle/>
          <a:p>
            <a:fld id="{EAA43C1D-DFF9-414C-9BC5-3C4F7433AF2C}" type="slidenum">
              <a:rPr kumimoji="1" lang="ja-JP" altLang="en-US" smtClean="0"/>
              <a:t>‹#›</a:t>
            </a:fld>
            <a:endParaRPr kumimoji="1" lang="ja-JP" altLang="en-US"/>
          </a:p>
        </p:txBody>
      </p:sp>
    </p:spTree>
    <p:extLst>
      <p:ext uri="{BB962C8B-B14F-4D97-AF65-F5344CB8AC3E}">
        <p14:creationId xmlns:p14="http://schemas.microsoft.com/office/powerpoint/2010/main" val="837694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CD8479-AF7D-5BBC-0F6D-628A5F9129D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26670CB-8A1B-E289-3C16-562B7B6FB5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F81AF32-3DC1-FB49-06D3-CBB9BB2A5D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2FEFDEE-F3F0-2212-7D8B-5BBDFDA6534E}"/>
              </a:ext>
            </a:extLst>
          </p:cNvPr>
          <p:cNvSpPr>
            <a:spLocks noGrp="1"/>
          </p:cNvSpPr>
          <p:nvPr>
            <p:ph type="dt" sz="half" idx="10"/>
          </p:nvPr>
        </p:nvSpPr>
        <p:spPr/>
        <p:txBody>
          <a:bodyPr/>
          <a:lstStyle/>
          <a:p>
            <a:fld id="{2B908BB0-F812-D842-A707-3DC002AC54E7}" type="datetimeFigureOut">
              <a:rPr kumimoji="1" lang="ja-JP" altLang="en-US" smtClean="0"/>
              <a:t>2023/4/19</a:t>
            </a:fld>
            <a:endParaRPr kumimoji="1" lang="ja-JP" altLang="en-US"/>
          </a:p>
        </p:txBody>
      </p:sp>
      <p:sp>
        <p:nvSpPr>
          <p:cNvPr id="6" name="フッター プレースホルダー 5">
            <a:extLst>
              <a:ext uri="{FF2B5EF4-FFF2-40B4-BE49-F238E27FC236}">
                <a16:creationId xmlns:a16="http://schemas.microsoft.com/office/drawing/2014/main" id="{FEF8B05B-5F35-F442-65D8-98D28DB9A29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8E6B05E-8F96-6351-EE77-BD1341CC7132}"/>
              </a:ext>
            </a:extLst>
          </p:cNvPr>
          <p:cNvSpPr>
            <a:spLocks noGrp="1"/>
          </p:cNvSpPr>
          <p:nvPr>
            <p:ph type="sldNum" sz="quarter" idx="12"/>
          </p:nvPr>
        </p:nvSpPr>
        <p:spPr/>
        <p:txBody>
          <a:bodyPr/>
          <a:lstStyle/>
          <a:p>
            <a:fld id="{EAA43C1D-DFF9-414C-9BC5-3C4F7433AF2C}" type="slidenum">
              <a:rPr kumimoji="1" lang="ja-JP" altLang="en-US" smtClean="0"/>
              <a:t>‹#›</a:t>
            </a:fld>
            <a:endParaRPr kumimoji="1" lang="ja-JP" altLang="en-US"/>
          </a:p>
        </p:txBody>
      </p:sp>
    </p:spTree>
    <p:extLst>
      <p:ext uri="{BB962C8B-B14F-4D97-AF65-F5344CB8AC3E}">
        <p14:creationId xmlns:p14="http://schemas.microsoft.com/office/powerpoint/2010/main" val="1516351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B3F3E3-11A3-E0D2-A354-24EB87D5BC9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7A00755-C1DA-8BB0-D4FB-D63EE6ACAB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AF57199-8D8C-2F13-F898-32968A65CF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563E8EB-137D-B489-2F31-C0B3C59580CD}"/>
              </a:ext>
            </a:extLst>
          </p:cNvPr>
          <p:cNvSpPr>
            <a:spLocks noGrp="1"/>
          </p:cNvSpPr>
          <p:nvPr>
            <p:ph type="dt" sz="half" idx="10"/>
          </p:nvPr>
        </p:nvSpPr>
        <p:spPr/>
        <p:txBody>
          <a:bodyPr/>
          <a:lstStyle/>
          <a:p>
            <a:fld id="{2B908BB0-F812-D842-A707-3DC002AC54E7}" type="datetimeFigureOut">
              <a:rPr kumimoji="1" lang="ja-JP" altLang="en-US" smtClean="0"/>
              <a:t>2023/4/19</a:t>
            </a:fld>
            <a:endParaRPr kumimoji="1" lang="ja-JP" altLang="en-US"/>
          </a:p>
        </p:txBody>
      </p:sp>
      <p:sp>
        <p:nvSpPr>
          <p:cNvPr id="6" name="フッター プレースホルダー 5">
            <a:extLst>
              <a:ext uri="{FF2B5EF4-FFF2-40B4-BE49-F238E27FC236}">
                <a16:creationId xmlns:a16="http://schemas.microsoft.com/office/drawing/2014/main" id="{E590EBBA-96EC-2BD0-7F85-D7EA136844C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1A7031E-914A-9C07-258A-435588028D0F}"/>
              </a:ext>
            </a:extLst>
          </p:cNvPr>
          <p:cNvSpPr>
            <a:spLocks noGrp="1"/>
          </p:cNvSpPr>
          <p:nvPr>
            <p:ph type="sldNum" sz="quarter" idx="12"/>
          </p:nvPr>
        </p:nvSpPr>
        <p:spPr/>
        <p:txBody>
          <a:bodyPr/>
          <a:lstStyle/>
          <a:p>
            <a:fld id="{EAA43C1D-DFF9-414C-9BC5-3C4F7433AF2C}" type="slidenum">
              <a:rPr kumimoji="1" lang="ja-JP" altLang="en-US" smtClean="0"/>
              <a:t>‹#›</a:t>
            </a:fld>
            <a:endParaRPr kumimoji="1" lang="ja-JP" altLang="en-US"/>
          </a:p>
        </p:txBody>
      </p:sp>
    </p:spTree>
    <p:extLst>
      <p:ext uri="{BB962C8B-B14F-4D97-AF65-F5344CB8AC3E}">
        <p14:creationId xmlns:p14="http://schemas.microsoft.com/office/powerpoint/2010/main" val="3120560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B895144-0F70-49BF-C6D6-D2635D1723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B235F70-05A8-1025-34BF-9A53D24AA4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D4EDBBC-9771-5B73-902A-8775BCED8A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908BB0-F812-D842-A707-3DC002AC54E7}" type="datetimeFigureOut">
              <a:rPr kumimoji="1" lang="ja-JP" altLang="en-US" smtClean="0"/>
              <a:t>2023/4/19</a:t>
            </a:fld>
            <a:endParaRPr kumimoji="1" lang="ja-JP" altLang="en-US"/>
          </a:p>
        </p:txBody>
      </p:sp>
      <p:sp>
        <p:nvSpPr>
          <p:cNvPr id="5" name="フッター プレースホルダー 4">
            <a:extLst>
              <a:ext uri="{FF2B5EF4-FFF2-40B4-BE49-F238E27FC236}">
                <a16:creationId xmlns:a16="http://schemas.microsoft.com/office/drawing/2014/main" id="{043DB15F-D68F-99C9-95C5-15D912117B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F0609E3-0F48-AE70-9027-AD8979B3BA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A43C1D-DFF9-414C-9BC5-3C4F7433AF2C}" type="slidenum">
              <a:rPr kumimoji="1" lang="ja-JP" altLang="en-US" smtClean="0"/>
              <a:t>‹#›</a:t>
            </a:fld>
            <a:endParaRPr kumimoji="1" lang="ja-JP" altLang="en-US"/>
          </a:p>
        </p:txBody>
      </p:sp>
    </p:spTree>
    <p:extLst>
      <p:ext uri="{BB962C8B-B14F-4D97-AF65-F5344CB8AC3E}">
        <p14:creationId xmlns:p14="http://schemas.microsoft.com/office/powerpoint/2010/main" val="406556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ustomXml" Target="../ink/ink11.xml"/><Relationship Id="rId7" Type="http://schemas.openxmlformats.org/officeDocument/2006/relationships/customXml" Target="../ink/ink13.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ustomXml" Target="../ink/ink1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customXml" Target="../ink/ink14.xml"/><Relationship Id="rId7" Type="http://schemas.openxmlformats.org/officeDocument/2006/relationships/customXml" Target="../ink/ink16.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customXml" Target="../ink/ink15.xml"/><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customXml" Target="../ink/ink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reNer2468/Study_production.gi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customXml" Target="../ink/ink19.xml"/><Relationship Id="rId7" Type="http://schemas.openxmlformats.org/officeDocument/2006/relationships/customXml" Target="../ink/ink21.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customXml" Target="../ink/ink20.xml"/><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customXml" Target="../ink/ink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3.png"/><Relationship Id="rId18" Type="http://schemas.openxmlformats.org/officeDocument/2006/relationships/customXml" Target="../ink/ink30.xml"/><Relationship Id="rId3" Type="http://schemas.openxmlformats.org/officeDocument/2006/relationships/customXml" Target="../ink/ink23.xml"/><Relationship Id="rId21" Type="http://schemas.openxmlformats.org/officeDocument/2006/relationships/image" Target="../media/image47.png"/><Relationship Id="rId7" Type="http://schemas.openxmlformats.org/officeDocument/2006/relationships/customXml" Target="../ink/ink25.xml"/><Relationship Id="rId12" Type="http://schemas.openxmlformats.org/officeDocument/2006/relationships/customXml" Target="../ink/ink27.xml"/><Relationship Id="rId17" Type="http://schemas.openxmlformats.org/officeDocument/2006/relationships/image" Target="../media/image45.png"/><Relationship Id="rId2" Type="http://schemas.openxmlformats.org/officeDocument/2006/relationships/image" Target="../media/image37.png"/><Relationship Id="rId16" Type="http://schemas.openxmlformats.org/officeDocument/2006/relationships/customXml" Target="../ink/ink29.xml"/><Relationship Id="rId20" Type="http://schemas.openxmlformats.org/officeDocument/2006/relationships/customXml" Target="../ink/ink31.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2.png"/><Relationship Id="rId5" Type="http://schemas.openxmlformats.org/officeDocument/2006/relationships/customXml" Target="../ink/ink24.xml"/><Relationship Id="rId15" Type="http://schemas.openxmlformats.org/officeDocument/2006/relationships/image" Target="../media/image44.png"/><Relationship Id="rId23" Type="http://schemas.openxmlformats.org/officeDocument/2006/relationships/image" Target="../media/image48.png"/><Relationship Id="rId10" Type="http://schemas.openxmlformats.org/officeDocument/2006/relationships/image" Target="../media/image41.png"/><Relationship Id="rId19" Type="http://schemas.openxmlformats.org/officeDocument/2006/relationships/image" Target="../media/image46.png"/><Relationship Id="rId4" Type="http://schemas.openxmlformats.org/officeDocument/2006/relationships/image" Target="../media/image38.png"/><Relationship Id="rId9" Type="http://schemas.openxmlformats.org/officeDocument/2006/relationships/customXml" Target="../ink/ink26.xml"/><Relationship Id="rId14" Type="http://schemas.openxmlformats.org/officeDocument/2006/relationships/customXml" Target="../ink/ink28.xml"/><Relationship Id="rId22" Type="http://schemas.openxmlformats.org/officeDocument/2006/relationships/customXml" Target="../ink/ink3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reNer2468/Study_SampleCode"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reNer2468/Study_SampleCod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reNer2468/Study_SampleCode"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customXml" Target="../ink/ink38.xml"/><Relationship Id="rId18" Type="http://schemas.openxmlformats.org/officeDocument/2006/relationships/image" Target="../media/image63.png"/><Relationship Id="rId26" Type="http://schemas.openxmlformats.org/officeDocument/2006/relationships/image" Target="../media/image67.png"/><Relationship Id="rId3" Type="http://schemas.openxmlformats.org/officeDocument/2006/relationships/customXml" Target="../ink/ink33.xml"/><Relationship Id="rId21" Type="http://schemas.openxmlformats.org/officeDocument/2006/relationships/customXml" Target="../ink/ink42.xml"/><Relationship Id="rId7" Type="http://schemas.openxmlformats.org/officeDocument/2006/relationships/customXml" Target="../ink/ink35.xml"/><Relationship Id="rId12" Type="http://schemas.openxmlformats.org/officeDocument/2006/relationships/image" Target="../media/image60.png"/><Relationship Id="rId17" Type="http://schemas.openxmlformats.org/officeDocument/2006/relationships/customXml" Target="../ink/ink40.xml"/><Relationship Id="rId25" Type="http://schemas.openxmlformats.org/officeDocument/2006/relationships/customXml" Target="../ink/ink44.xml"/><Relationship Id="rId2" Type="http://schemas.openxmlformats.org/officeDocument/2006/relationships/image" Target="../media/image55.png"/><Relationship Id="rId16" Type="http://schemas.openxmlformats.org/officeDocument/2006/relationships/image" Target="../media/image62.png"/><Relationship Id="rId20" Type="http://schemas.openxmlformats.org/officeDocument/2006/relationships/image" Target="../media/image64.png"/><Relationship Id="rId29" Type="http://schemas.openxmlformats.org/officeDocument/2006/relationships/customXml" Target="../ink/ink46.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customXml" Target="../ink/ink37.xml"/><Relationship Id="rId24" Type="http://schemas.openxmlformats.org/officeDocument/2006/relationships/image" Target="../media/image66.png"/><Relationship Id="rId5" Type="http://schemas.openxmlformats.org/officeDocument/2006/relationships/customXml" Target="../ink/ink34.xml"/><Relationship Id="rId15" Type="http://schemas.openxmlformats.org/officeDocument/2006/relationships/customXml" Target="../ink/ink39.xml"/><Relationship Id="rId23" Type="http://schemas.openxmlformats.org/officeDocument/2006/relationships/customXml" Target="../ink/ink43.xml"/><Relationship Id="rId28" Type="http://schemas.openxmlformats.org/officeDocument/2006/relationships/image" Target="../media/image68.png"/><Relationship Id="rId10" Type="http://schemas.openxmlformats.org/officeDocument/2006/relationships/image" Target="../media/image59.png"/><Relationship Id="rId19" Type="http://schemas.openxmlformats.org/officeDocument/2006/relationships/customXml" Target="../ink/ink41.xml"/><Relationship Id="rId4" Type="http://schemas.openxmlformats.org/officeDocument/2006/relationships/image" Target="../media/image56.png"/><Relationship Id="rId9" Type="http://schemas.openxmlformats.org/officeDocument/2006/relationships/customXml" Target="../ink/ink36.xml"/><Relationship Id="rId14" Type="http://schemas.openxmlformats.org/officeDocument/2006/relationships/image" Target="../media/image61.png"/><Relationship Id="rId22" Type="http://schemas.openxmlformats.org/officeDocument/2006/relationships/image" Target="../media/image65.png"/><Relationship Id="rId27" Type="http://schemas.openxmlformats.org/officeDocument/2006/relationships/customXml" Target="../ink/ink45.xml"/><Relationship Id="rId30"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reNer2468/Study_SampleCod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github.com/reNer2468/Study_SampleCode"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customXml" Target="../ink/ink50.xml"/><Relationship Id="rId4" Type="http://schemas.openxmlformats.org/officeDocument/2006/relationships/image" Target="../media/image83.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reNer2468/Study_SampleCode" TargetMode="External"/><Relationship Id="rId2" Type="http://schemas.openxmlformats.org/officeDocument/2006/relationships/hyperlink" Target="https://github.com/reNer2468/Study_SampleCode/"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ustomXml" Target="../ink/ink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customXml" Target="../ink/ink5.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customXml" Target="../ink/ink7.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customXml" Target="../ink/ink9.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605CB1-2073-7D4C-4BA9-414D417DD75F}"/>
              </a:ext>
            </a:extLst>
          </p:cNvPr>
          <p:cNvSpPr>
            <a:spLocks noGrp="1"/>
          </p:cNvSpPr>
          <p:nvPr>
            <p:ph type="ctrTitle"/>
          </p:nvPr>
        </p:nvSpPr>
        <p:spPr>
          <a:xfrm>
            <a:off x="1524000" y="1316913"/>
            <a:ext cx="9144000" cy="2387600"/>
          </a:xfrm>
        </p:spPr>
        <p:txBody>
          <a:bodyPr>
            <a:normAutofit fontScale="90000"/>
          </a:bodyPr>
          <a:lstStyle/>
          <a:p>
            <a:r>
              <a:rPr kumimoji="1" lang="en-US" altLang="ja-JP" dirty="0"/>
              <a:t>Django</a:t>
            </a:r>
            <a:r>
              <a:rPr kumimoji="1" lang="ja-JP" altLang="en-US"/>
              <a:t>とクラウドを使</a:t>
            </a:r>
            <a:r>
              <a:rPr lang="ja-JP" altLang="en-US"/>
              <a:t>って</a:t>
            </a:r>
            <a:r>
              <a:rPr lang="en-US" altLang="ja-JP" dirty="0"/>
              <a:t>web</a:t>
            </a:r>
            <a:r>
              <a:rPr lang="ja-JP" altLang="en-US"/>
              <a:t>アプリを立ち上げる</a:t>
            </a:r>
            <a:endParaRPr kumimoji="1" lang="ja-JP" altLang="en-US"/>
          </a:p>
        </p:txBody>
      </p:sp>
      <p:sp>
        <p:nvSpPr>
          <p:cNvPr id="3" name="字幕 2">
            <a:extLst>
              <a:ext uri="{FF2B5EF4-FFF2-40B4-BE49-F238E27FC236}">
                <a16:creationId xmlns:a16="http://schemas.microsoft.com/office/drawing/2014/main" id="{E02E5F79-853B-5017-E612-1E756E5DF023}"/>
              </a:ext>
            </a:extLst>
          </p:cNvPr>
          <p:cNvSpPr>
            <a:spLocks noGrp="1"/>
          </p:cNvSpPr>
          <p:nvPr>
            <p:ph type="subTitle" idx="1"/>
          </p:nvPr>
        </p:nvSpPr>
        <p:spPr>
          <a:xfrm>
            <a:off x="1524000" y="3913318"/>
            <a:ext cx="9144000" cy="1655762"/>
          </a:xfrm>
        </p:spPr>
        <p:txBody>
          <a:bodyPr/>
          <a:lstStyle/>
          <a:p>
            <a:r>
              <a:rPr lang="en-US" altLang="ja-JP" dirty="0"/>
              <a:t>m</a:t>
            </a:r>
            <a:r>
              <a:rPr kumimoji="1" lang="en-US" altLang="ja-JP" dirty="0"/>
              <a:t>5271502 </a:t>
            </a:r>
            <a:r>
              <a:rPr kumimoji="1" lang="ja-JP" altLang="en-US"/>
              <a:t>林</a:t>
            </a:r>
            <a:r>
              <a:rPr kumimoji="1" lang="en-US" altLang="ja-JP" dirty="0"/>
              <a:t> </a:t>
            </a:r>
            <a:r>
              <a:rPr kumimoji="1" lang="ja-JP" altLang="en-US"/>
              <a:t>蓮</a:t>
            </a:r>
          </a:p>
        </p:txBody>
      </p:sp>
    </p:spTree>
    <p:extLst>
      <p:ext uri="{BB962C8B-B14F-4D97-AF65-F5344CB8AC3E}">
        <p14:creationId xmlns:p14="http://schemas.microsoft.com/office/powerpoint/2010/main" val="2260408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832DC7-6E94-3DBD-5B5D-E08DB000BEB6}"/>
              </a:ext>
            </a:extLst>
          </p:cNvPr>
          <p:cNvSpPr>
            <a:spLocks noGrp="1"/>
          </p:cNvSpPr>
          <p:nvPr>
            <p:ph type="title"/>
          </p:nvPr>
        </p:nvSpPr>
        <p:spPr/>
        <p:txBody>
          <a:bodyPr/>
          <a:lstStyle/>
          <a:p>
            <a:r>
              <a:rPr kumimoji="1" lang="en-US" altLang="ja-JP" dirty="0"/>
              <a:t>API</a:t>
            </a:r>
            <a:r>
              <a:rPr kumimoji="1" lang="ja-JP" altLang="en-US"/>
              <a:t>の発行</a:t>
            </a:r>
          </a:p>
        </p:txBody>
      </p:sp>
      <p:pic>
        <p:nvPicPr>
          <p:cNvPr id="12" name="コンテンツ プレースホルダー 11" descr="グラフィカル ユーザー インターフェイス&#10;&#10;自動的に生成された説明">
            <a:extLst>
              <a:ext uri="{FF2B5EF4-FFF2-40B4-BE49-F238E27FC236}">
                <a16:creationId xmlns:a16="http://schemas.microsoft.com/office/drawing/2014/main" id="{F8DE91EB-DC2A-6EE1-0A00-1144A2C6512E}"/>
              </a:ext>
            </a:extLst>
          </p:cNvPr>
          <p:cNvPicPr>
            <a:picLocks noGrp="1" noChangeAspect="1"/>
          </p:cNvPicPr>
          <p:nvPr>
            <p:ph idx="1"/>
          </p:nvPr>
        </p:nvPicPr>
        <p:blipFill>
          <a:blip r:embed="rId2"/>
          <a:stretch>
            <a:fillRect/>
          </a:stretch>
        </p:blipFill>
        <p:spPr>
          <a:xfrm>
            <a:off x="838200" y="2484031"/>
            <a:ext cx="10515600" cy="3034526"/>
          </a:xfrm>
        </p:spPr>
      </p:pic>
      <mc:AlternateContent xmlns:mc="http://schemas.openxmlformats.org/markup-compatibility/2006" xmlns:p14="http://schemas.microsoft.com/office/powerpoint/2010/main">
        <mc:Choice Requires="p14">
          <p:contentPart p14:bwMode="auto" r:id="rId3">
            <p14:nvContentPartPr>
              <p14:cNvPr id="13" name="インク 12">
                <a:extLst>
                  <a:ext uri="{FF2B5EF4-FFF2-40B4-BE49-F238E27FC236}">
                    <a16:creationId xmlns:a16="http://schemas.microsoft.com/office/drawing/2014/main" id="{9CA3EEB4-CCE3-B42B-824C-418267CC2DFB}"/>
                  </a:ext>
                </a:extLst>
              </p14:cNvPr>
              <p14:cNvContentPartPr/>
              <p14:nvPr/>
            </p14:nvContentPartPr>
            <p14:xfrm>
              <a:off x="5165721" y="3226425"/>
              <a:ext cx="809280" cy="686160"/>
            </p14:xfrm>
          </p:contentPart>
        </mc:Choice>
        <mc:Fallback xmlns="">
          <p:pic>
            <p:nvPicPr>
              <p:cNvPr id="13" name="インク 12">
                <a:extLst>
                  <a:ext uri="{FF2B5EF4-FFF2-40B4-BE49-F238E27FC236}">
                    <a16:creationId xmlns:a16="http://schemas.microsoft.com/office/drawing/2014/main" id="{9CA3EEB4-CCE3-B42B-824C-418267CC2DFB}"/>
                  </a:ext>
                </a:extLst>
              </p:cNvPr>
              <p:cNvPicPr/>
              <p:nvPr/>
            </p:nvPicPr>
            <p:blipFill>
              <a:blip r:embed="rId4"/>
              <a:stretch>
                <a:fillRect/>
              </a:stretch>
            </p:blipFill>
            <p:spPr>
              <a:xfrm>
                <a:off x="5148081" y="3208425"/>
                <a:ext cx="844920" cy="721800"/>
              </a:xfrm>
              <a:prstGeom prst="rect">
                <a:avLst/>
              </a:prstGeom>
            </p:spPr>
          </p:pic>
        </mc:Fallback>
      </mc:AlternateContent>
      <p:sp>
        <p:nvSpPr>
          <p:cNvPr id="14" name="テキスト ボックス 13">
            <a:extLst>
              <a:ext uri="{FF2B5EF4-FFF2-40B4-BE49-F238E27FC236}">
                <a16:creationId xmlns:a16="http://schemas.microsoft.com/office/drawing/2014/main" id="{5DF557E1-AF84-2C3E-87B2-2424ABCE9DE0}"/>
              </a:ext>
            </a:extLst>
          </p:cNvPr>
          <p:cNvSpPr txBox="1"/>
          <p:nvPr/>
        </p:nvSpPr>
        <p:spPr>
          <a:xfrm>
            <a:off x="4125019" y="1764194"/>
            <a:ext cx="7406195" cy="646331"/>
          </a:xfrm>
          <a:prstGeom prst="rect">
            <a:avLst/>
          </a:prstGeom>
          <a:noFill/>
        </p:spPr>
        <p:txBody>
          <a:bodyPr wrap="none" rtlCol="0">
            <a:spAutoFit/>
          </a:bodyPr>
          <a:lstStyle/>
          <a:p>
            <a:r>
              <a:rPr lang="en-US" altLang="ja-JP" dirty="0"/>
              <a:t>API Token</a:t>
            </a:r>
            <a:r>
              <a:rPr kumimoji="1" lang="ja-JP" altLang="en-US"/>
              <a:t>をクリックした後、</a:t>
            </a:r>
            <a:endParaRPr kumimoji="1" lang="en-US" altLang="ja-JP" dirty="0"/>
          </a:p>
          <a:p>
            <a:r>
              <a:rPr kumimoji="1" lang="en-US" altLang="ja-JP" dirty="0"/>
              <a:t>create new API (create new Token</a:t>
            </a:r>
            <a:r>
              <a:rPr kumimoji="1" lang="ja-JP" altLang="en-US"/>
              <a:t>かも？</a:t>
            </a:r>
            <a:r>
              <a:rPr kumimoji="1" lang="en-US" altLang="ja-JP" dirty="0"/>
              <a:t>)</a:t>
            </a:r>
            <a:r>
              <a:rPr lang="ja-JP" altLang="en-US"/>
              <a:t>と書いてあるのでクリック</a:t>
            </a:r>
            <a:endParaRPr kumimoji="1" lang="ja-JP" altLang="en-US"/>
          </a:p>
        </p:txBody>
      </p:sp>
      <p:grpSp>
        <p:nvGrpSpPr>
          <p:cNvPr id="17" name="グループ化 16">
            <a:extLst>
              <a:ext uri="{FF2B5EF4-FFF2-40B4-BE49-F238E27FC236}">
                <a16:creationId xmlns:a16="http://schemas.microsoft.com/office/drawing/2014/main" id="{AB680267-D636-74F0-E547-21EE7CD834F7}"/>
              </a:ext>
            </a:extLst>
          </p:cNvPr>
          <p:cNvGrpSpPr/>
          <p:nvPr/>
        </p:nvGrpSpPr>
        <p:grpSpPr>
          <a:xfrm>
            <a:off x="5595561" y="2443065"/>
            <a:ext cx="346320" cy="777600"/>
            <a:chOff x="5595561" y="2443065"/>
            <a:chExt cx="346320" cy="777600"/>
          </a:xfrm>
        </p:grpSpPr>
        <mc:AlternateContent xmlns:mc="http://schemas.openxmlformats.org/markup-compatibility/2006" xmlns:p14="http://schemas.microsoft.com/office/powerpoint/2010/main">
          <mc:Choice Requires="p14">
            <p:contentPart p14:bwMode="auto" r:id="rId5">
              <p14:nvContentPartPr>
                <p14:cNvPr id="15" name="インク 14">
                  <a:extLst>
                    <a:ext uri="{FF2B5EF4-FFF2-40B4-BE49-F238E27FC236}">
                      <a16:creationId xmlns:a16="http://schemas.microsoft.com/office/drawing/2014/main" id="{BC0110C1-4EF5-ACA9-8A52-2509064A951E}"/>
                    </a:ext>
                  </a:extLst>
                </p14:cNvPr>
                <p14:cNvContentPartPr/>
                <p14:nvPr/>
              </p14:nvContentPartPr>
              <p14:xfrm>
                <a:off x="5707521" y="2443065"/>
                <a:ext cx="135360" cy="741240"/>
              </p14:xfrm>
            </p:contentPart>
          </mc:Choice>
          <mc:Fallback xmlns="">
            <p:pic>
              <p:nvPicPr>
                <p:cNvPr id="15" name="インク 14">
                  <a:extLst>
                    <a:ext uri="{FF2B5EF4-FFF2-40B4-BE49-F238E27FC236}">
                      <a16:creationId xmlns:a16="http://schemas.microsoft.com/office/drawing/2014/main" id="{BC0110C1-4EF5-ACA9-8A52-2509064A951E}"/>
                    </a:ext>
                  </a:extLst>
                </p:cNvPr>
                <p:cNvPicPr/>
                <p:nvPr/>
              </p:nvPicPr>
              <p:blipFill>
                <a:blip r:embed="rId6"/>
                <a:stretch>
                  <a:fillRect/>
                </a:stretch>
              </p:blipFill>
              <p:spPr>
                <a:xfrm>
                  <a:off x="5689521" y="2425425"/>
                  <a:ext cx="171000" cy="776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インク 15">
                  <a:extLst>
                    <a:ext uri="{FF2B5EF4-FFF2-40B4-BE49-F238E27FC236}">
                      <a16:creationId xmlns:a16="http://schemas.microsoft.com/office/drawing/2014/main" id="{36906834-F4D6-B532-A39C-ADAD8EDAEFB5}"/>
                    </a:ext>
                  </a:extLst>
                </p14:cNvPr>
                <p14:cNvContentPartPr/>
                <p14:nvPr/>
              </p14:nvContentPartPr>
              <p14:xfrm>
                <a:off x="5595561" y="3055785"/>
                <a:ext cx="346320" cy="164880"/>
              </p14:xfrm>
            </p:contentPart>
          </mc:Choice>
          <mc:Fallback xmlns="">
            <p:pic>
              <p:nvPicPr>
                <p:cNvPr id="16" name="インク 15">
                  <a:extLst>
                    <a:ext uri="{FF2B5EF4-FFF2-40B4-BE49-F238E27FC236}">
                      <a16:creationId xmlns:a16="http://schemas.microsoft.com/office/drawing/2014/main" id="{36906834-F4D6-B532-A39C-ADAD8EDAEFB5}"/>
                    </a:ext>
                  </a:extLst>
                </p:cNvPr>
                <p:cNvPicPr/>
                <p:nvPr/>
              </p:nvPicPr>
              <p:blipFill>
                <a:blip r:embed="rId8"/>
                <a:stretch>
                  <a:fillRect/>
                </a:stretch>
              </p:blipFill>
              <p:spPr>
                <a:xfrm>
                  <a:off x="5577561" y="3037785"/>
                  <a:ext cx="381960" cy="200520"/>
                </a:xfrm>
                <a:prstGeom prst="rect">
                  <a:avLst/>
                </a:prstGeom>
              </p:spPr>
            </p:pic>
          </mc:Fallback>
        </mc:AlternateContent>
      </p:grpSp>
    </p:spTree>
    <p:extLst>
      <p:ext uri="{BB962C8B-B14F-4D97-AF65-F5344CB8AC3E}">
        <p14:creationId xmlns:p14="http://schemas.microsoft.com/office/powerpoint/2010/main" val="4294556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B93CB0-446F-9248-8E56-371BCA215DCE}"/>
              </a:ext>
            </a:extLst>
          </p:cNvPr>
          <p:cNvSpPr>
            <a:spLocks noGrp="1"/>
          </p:cNvSpPr>
          <p:nvPr>
            <p:ph type="title"/>
          </p:nvPr>
        </p:nvSpPr>
        <p:spPr/>
        <p:txBody>
          <a:bodyPr/>
          <a:lstStyle/>
          <a:p>
            <a:r>
              <a:rPr kumimoji="1" lang="en-US" altLang="ja-JP" dirty="0" err="1"/>
              <a:t>Pytho</a:t>
            </a:r>
            <a:r>
              <a:rPr lang="en-US" altLang="ja-JP" dirty="0" err="1"/>
              <a:t>nanywhere</a:t>
            </a:r>
            <a:r>
              <a:rPr lang="ja-JP" altLang="en-US"/>
              <a:t>のインストール</a:t>
            </a:r>
            <a:endParaRPr kumimoji="1" lang="ja-JP" altLang="en-US"/>
          </a:p>
        </p:txBody>
      </p:sp>
      <p:pic>
        <p:nvPicPr>
          <p:cNvPr id="7" name="コンテンツ プレースホルダー 6"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ADA50070-2425-4017-3BD4-D6A3C2626D59}"/>
              </a:ext>
            </a:extLst>
          </p:cNvPr>
          <p:cNvPicPr>
            <a:picLocks noGrp="1" noChangeAspect="1"/>
          </p:cNvPicPr>
          <p:nvPr>
            <p:ph idx="1"/>
          </p:nvPr>
        </p:nvPicPr>
        <p:blipFill>
          <a:blip r:embed="rId2"/>
          <a:stretch>
            <a:fillRect/>
          </a:stretch>
        </p:blipFill>
        <p:spPr>
          <a:xfrm>
            <a:off x="2210877" y="1825625"/>
            <a:ext cx="7770246" cy="4351338"/>
          </a:xfrm>
        </p:spPr>
      </p:pic>
      <mc:AlternateContent xmlns:mc="http://schemas.openxmlformats.org/markup-compatibility/2006" xmlns:p14="http://schemas.microsoft.com/office/powerpoint/2010/main">
        <mc:Choice Requires="p14">
          <p:contentPart p14:bwMode="auto" r:id="rId3">
            <p14:nvContentPartPr>
              <p14:cNvPr id="9" name="インク 8">
                <a:extLst>
                  <a:ext uri="{FF2B5EF4-FFF2-40B4-BE49-F238E27FC236}">
                    <a16:creationId xmlns:a16="http://schemas.microsoft.com/office/drawing/2014/main" id="{8A861987-04B9-00B5-8016-5EEB86946193}"/>
                  </a:ext>
                </a:extLst>
              </p14:cNvPr>
              <p14:cNvContentPartPr/>
              <p14:nvPr/>
            </p14:nvContentPartPr>
            <p14:xfrm>
              <a:off x="2235321" y="4815105"/>
              <a:ext cx="1880280" cy="826920"/>
            </p14:xfrm>
          </p:contentPart>
        </mc:Choice>
        <mc:Fallback xmlns="">
          <p:pic>
            <p:nvPicPr>
              <p:cNvPr id="9" name="インク 8">
                <a:extLst>
                  <a:ext uri="{FF2B5EF4-FFF2-40B4-BE49-F238E27FC236}">
                    <a16:creationId xmlns:a16="http://schemas.microsoft.com/office/drawing/2014/main" id="{8A861987-04B9-00B5-8016-5EEB86946193}"/>
                  </a:ext>
                </a:extLst>
              </p:cNvPr>
              <p:cNvPicPr/>
              <p:nvPr/>
            </p:nvPicPr>
            <p:blipFill>
              <a:blip r:embed="rId4"/>
              <a:stretch>
                <a:fillRect/>
              </a:stretch>
            </p:blipFill>
            <p:spPr>
              <a:xfrm>
                <a:off x="2217321" y="4797465"/>
                <a:ext cx="1915920" cy="862560"/>
              </a:xfrm>
              <a:prstGeom prst="rect">
                <a:avLst/>
              </a:prstGeom>
            </p:spPr>
          </p:pic>
        </mc:Fallback>
      </mc:AlternateContent>
      <p:sp>
        <p:nvSpPr>
          <p:cNvPr id="10" name="テキスト ボックス 9">
            <a:extLst>
              <a:ext uri="{FF2B5EF4-FFF2-40B4-BE49-F238E27FC236}">
                <a16:creationId xmlns:a16="http://schemas.microsoft.com/office/drawing/2014/main" id="{A97E4B98-3423-E6FB-0B00-11524792D894}"/>
              </a:ext>
            </a:extLst>
          </p:cNvPr>
          <p:cNvSpPr txBox="1"/>
          <p:nvPr/>
        </p:nvSpPr>
        <p:spPr>
          <a:xfrm>
            <a:off x="2210877" y="6311900"/>
            <a:ext cx="6933308" cy="369332"/>
          </a:xfrm>
          <a:prstGeom prst="rect">
            <a:avLst/>
          </a:prstGeom>
          <a:noFill/>
        </p:spPr>
        <p:txBody>
          <a:bodyPr wrap="none" rtlCol="0">
            <a:spAutoFit/>
          </a:bodyPr>
          <a:lstStyle/>
          <a:p>
            <a:r>
              <a:rPr kumimoji="1" lang="ja-JP" altLang="en-US"/>
              <a:t>新しく</a:t>
            </a:r>
            <a:r>
              <a:rPr kumimoji="1" lang="en-US" altLang="ja-JP" dirty="0"/>
              <a:t>bash</a:t>
            </a:r>
            <a:r>
              <a:rPr kumimoji="1" lang="ja-JP" altLang="en-US"/>
              <a:t>を生成するために、</a:t>
            </a:r>
            <a:r>
              <a:rPr kumimoji="1" lang="en-US" altLang="ja-JP" dirty="0"/>
              <a:t>New console</a:t>
            </a:r>
            <a:r>
              <a:rPr kumimoji="1" lang="ja-JP" altLang="en-US"/>
              <a:t>の</a:t>
            </a:r>
            <a:r>
              <a:rPr kumimoji="1" lang="en-US" altLang="ja-JP" dirty="0"/>
              <a:t> $bash</a:t>
            </a:r>
            <a:r>
              <a:rPr kumimoji="1" lang="ja-JP" altLang="en-US"/>
              <a:t>をクリック</a:t>
            </a:r>
          </a:p>
        </p:txBody>
      </p:sp>
      <p:grpSp>
        <p:nvGrpSpPr>
          <p:cNvPr id="15" name="グループ化 14">
            <a:extLst>
              <a:ext uri="{FF2B5EF4-FFF2-40B4-BE49-F238E27FC236}">
                <a16:creationId xmlns:a16="http://schemas.microsoft.com/office/drawing/2014/main" id="{52316E6A-A209-D565-C4C4-D0C3289C1BF9}"/>
              </a:ext>
            </a:extLst>
          </p:cNvPr>
          <p:cNvGrpSpPr/>
          <p:nvPr/>
        </p:nvGrpSpPr>
        <p:grpSpPr>
          <a:xfrm>
            <a:off x="3212013" y="5610345"/>
            <a:ext cx="390600" cy="596160"/>
            <a:chOff x="3212013" y="5610345"/>
            <a:chExt cx="390600" cy="596160"/>
          </a:xfrm>
        </p:grpSpPr>
        <mc:AlternateContent xmlns:mc="http://schemas.openxmlformats.org/markup-compatibility/2006" xmlns:p14="http://schemas.microsoft.com/office/powerpoint/2010/main">
          <mc:Choice Requires="p14">
            <p:contentPart p14:bwMode="auto" r:id="rId5">
              <p14:nvContentPartPr>
                <p14:cNvPr id="11" name="インク 10">
                  <a:extLst>
                    <a:ext uri="{FF2B5EF4-FFF2-40B4-BE49-F238E27FC236}">
                      <a16:creationId xmlns:a16="http://schemas.microsoft.com/office/drawing/2014/main" id="{3EA7D6C5-0C00-78F0-BD6D-8C9258BD15A8}"/>
                    </a:ext>
                  </a:extLst>
                </p14:cNvPr>
                <p14:cNvContentPartPr/>
                <p14:nvPr/>
              </p14:nvContentPartPr>
              <p14:xfrm>
                <a:off x="3212013" y="5610345"/>
                <a:ext cx="87480" cy="135360"/>
              </p14:xfrm>
            </p:contentPart>
          </mc:Choice>
          <mc:Fallback xmlns="">
            <p:pic>
              <p:nvPicPr>
                <p:cNvPr id="11" name="インク 10">
                  <a:extLst>
                    <a:ext uri="{FF2B5EF4-FFF2-40B4-BE49-F238E27FC236}">
                      <a16:creationId xmlns:a16="http://schemas.microsoft.com/office/drawing/2014/main" id="{3EA7D6C5-0C00-78F0-BD6D-8C9258BD15A8}"/>
                    </a:ext>
                  </a:extLst>
                </p:cNvPr>
                <p:cNvPicPr/>
                <p:nvPr/>
              </p:nvPicPr>
              <p:blipFill>
                <a:blip r:embed="rId6"/>
                <a:stretch>
                  <a:fillRect/>
                </a:stretch>
              </p:blipFill>
              <p:spPr>
                <a:xfrm>
                  <a:off x="3194013" y="5592345"/>
                  <a:ext cx="1231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インク 11">
                  <a:extLst>
                    <a:ext uri="{FF2B5EF4-FFF2-40B4-BE49-F238E27FC236}">
                      <a16:creationId xmlns:a16="http://schemas.microsoft.com/office/drawing/2014/main" id="{A3956074-8D62-24D3-E725-03A97D8995D3}"/>
                    </a:ext>
                  </a:extLst>
                </p14:cNvPr>
                <p14:cNvContentPartPr/>
                <p14:nvPr/>
              </p14:nvContentPartPr>
              <p14:xfrm>
                <a:off x="3323613" y="5660025"/>
                <a:ext cx="264960" cy="16560"/>
              </p14:xfrm>
            </p:contentPart>
          </mc:Choice>
          <mc:Fallback xmlns="">
            <p:pic>
              <p:nvPicPr>
                <p:cNvPr id="12" name="インク 11">
                  <a:extLst>
                    <a:ext uri="{FF2B5EF4-FFF2-40B4-BE49-F238E27FC236}">
                      <a16:creationId xmlns:a16="http://schemas.microsoft.com/office/drawing/2014/main" id="{A3956074-8D62-24D3-E725-03A97D8995D3}"/>
                    </a:ext>
                  </a:extLst>
                </p:cNvPr>
                <p:cNvPicPr/>
                <p:nvPr/>
              </p:nvPicPr>
              <p:blipFill>
                <a:blip r:embed="rId8"/>
                <a:stretch>
                  <a:fillRect/>
                </a:stretch>
              </p:blipFill>
              <p:spPr>
                <a:xfrm>
                  <a:off x="3305973" y="5642385"/>
                  <a:ext cx="3006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インク 13">
                  <a:extLst>
                    <a:ext uri="{FF2B5EF4-FFF2-40B4-BE49-F238E27FC236}">
                      <a16:creationId xmlns:a16="http://schemas.microsoft.com/office/drawing/2014/main" id="{CB6EBE60-8A0F-9CFD-D3FA-606631463326}"/>
                    </a:ext>
                  </a:extLst>
                </p14:cNvPr>
                <p14:cNvContentPartPr/>
                <p14:nvPr/>
              </p14:nvContentPartPr>
              <p14:xfrm>
                <a:off x="3381213" y="5733825"/>
                <a:ext cx="221400" cy="472680"/>
              </p14:xfrm>
            </p:contentPart>
          </mc:Choice>
          <mc:Fallback xmlns="">
            <p:pic>
              <p:nvPicPr>
                <p:cNvPr id="14" name="インク 13">
                  <a:extLst>
                    <a:ext uri="{FF2B5EF4-FFF2-40B4-BE49-F238E27FC236}">
                      <a16:creationId xmlns:a16="http://schemas.microsoft.com/office/drawing/2014/main" id="{CB6EBE60-8A0F-9CFD-D3FA-606631463326}"/>
                    </a:ext>
                  </a:extLst>
                </p:cNvPr>
                <p:cNvPicPr/>
                <p:nvPr/>
              </p:nvPicPr>
              <p:blipFill>
                <a:blip r:embed="rId10"/>
                <a:stretch>
                  <a:fillRect/>
                </a:stretch>
              </p:blipFill>
              <p:spPr>
                <a:xfrm>
                  <a:off x="3363213" y="5716185"/>
                  <a:ext cx="257040" cy="508320"/>
                </a:xfrm>
                <a:prstGeom prst="rect">
                  <a:avLst/>
                </a:prstGeom>
              </p:spPr>
            </p:pic>
          </mc:Fallback>
        </mc:AlternateContent>
      </p:grpSp>
    </p:spTree>
    <p:extLst>
      <p:ext uri="{BB962C8B-B14F-4D97-AF65-F5344CB8AC3E}">
        <p14:creationId xmlns:p14="http://schemas.microsoft.com/office/powerpoint/2010/main" val="3489149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5026EE-7109-2760-AF2C-C42C4BBF555C}"/>
              </a:ext>
            </a:extLst>
          </p:cNvPr>
          <p:cNvSpPr>
            <a:spLocks noGrp="1"/>
          </p:cNvSpPr>
          <p:nvPr>
            <p:ph type="title"/>
          </p:nvPr>
        </p:nvSpPr>
        <p:spPr/>
        <p:txBody>
          <a:bodyPr/>
          <a:lstStyle/>
          <a:p>
            <a:r>
              <a:rPr lang="ja-JP" altLang="en-US"/>
              <a:t>このスライドで気をつけること</a:t>
            </a:r>
            <a:endParaRPr kumimoji="1" lang="ja-JP" altLang="en-US"/>
          </a:p>
        </p:txBody>
      </p:sp>
      <p:sp>
        <p:nvSpPr>
          <p:cNvPr id="3" name="コンテンツ プレースホルダー 2">
            <a:extLst>
              <a:ext uri="{FF2B5EF4-FFF2-40B4-BE49-F238E27FC236}">
                <a16:creationId xmlns:a16="http://schemas.microsoft.com/office/drawing/2014/main" id="{ADFE424B-5E23-88E4-9F31-D444C1F09270}"/>
              </a:ext>
            </a:extLst>
          </p:cNvPr>
          <p:cNvSpPr>
            <a:spLocks noGrp="1"/>
          </p:cNvSpPr>
          <p:nvPr>
            <p:ph idx="1"/>
          </p:nvPr>
        </p:nvSpPr>
        <p:spPr/>
        <p:txBody>
          <a:bodyPr>
            <a:normAutofit/>
          </a:bodyPr>
          <a:lstStyle/>
          <a:p>
            <a:r>
              <a:rPr kumimoji="1" lang="en-US" altLang="ja-JP" dirty="0"/>
              <a:t>{}</a:t>
            </a:r>
            <a:r>
              <a:rPr kumimoji="1" lang="ja-JP" altLang="en-US"/>
              <a:t>と囲まれている所は、人によって変化する部分です。</a:t>
            </a:r>
            <a:endParaRPr kumimoji="1" lang="en-US" altLang="ja-JP" dirty="0"/>
          </a:p>
          <a:p>
            <a:pPr marL="0" indent="0">
              <a:buNone/>
            </a:pPr>
            <a:r>
              <a:rPr kumimoji="1" lang="en-US" altLang="ja-JP" dirty="0"/>
              <a:t>Ex) </a:t>
            </a:r>
            <a:r>
              <a:rPr kumimoji="1" lang="ja-JP" altLang="en-US"/>
              <a:t>ユーザ名や</a:t>
            </a:r>
            <a:r>
              <a:rPr kumimoji="1" lang="en-US" altLang="ja-JP" dirty="0"/>
              <a:t>SQL</a:t>
            </a:r>
            <a:r>
              <a:rPr kumimoji="1" lang="ja-JP" altLang="en-US"/>
              <a:t>テーブル名など</a:t>
            </a:r>
            <a:endParaRPr kumimoji="1" lang="en-US" altLang="ja-JP" dirty="0"/>
          </a:p>
          <a:p>
            <a:endParaRPr lang="en-US" altLang="ja-JP" dirty="0"/>
          </a:p>
          <a:p>
            <a:r>
              <a:rPr kumimoji="1" lang="ja-JP" altLang="en-US"/>
              <a:t>スライド中のテキストでしか</a:t>
            </a:r>
            <a:r>
              <a:rPr kumimoji="1" lang="en-US" altLang="ja-JP" dirty="0"/>
              <a:t>{}</a:t>
            </a:r>
            <a:r>
              <a:rPr kumimoji="1" lang="ja-JP" altLang="en-US"/>
              <a:t>を使っていません。画像内に書かれているコードの中にも入力するものが変化する部分がある。</a:t>
            </a:r>
            <a:endParaRPr lang="en-US" altLang="ja-JP" dirty="0"/>
          </a:p>
          <a:p>
            <a:pPr marL="0" indent="0">
              <a:buNone/>
            </a:pPr>
            <a:r>
              <a:rPr kumimoji="1" lang="en-US" altLang="ja-JP" dirty="0"/>
              <a:t>Ex) </a:t>
            </a:r>
            <a:r>
              <a:rPr kumimoji="1" lang="ja-JP" altLang="en-US"/>
              <a:t>画像内の</a:t>
            </a:r>
            <a:r>
              <a:rPr kumimoji="1" lang="en-US" altLang="ja-JP" dirty="0"/>
              <a:t>SQL</a:t>
            </a:r>
            <a:r>
              <a:rPr kumimoji="1" lang="ja-JP" altLang="en-US"/>
              <a:t>のパスワードなど</a:t>
            </a:r>
            <a:endParaRPr kumimoji="1" lang="en-US" altLang="ja-JP" dirty="0"/>
          </a:p>
        </p:txBody>
      </p:sp>
    </p:spTree>
    <p:extLst>
      <p:ext uri="{BB962C8B-B14F-4D97-AF65-F5344CB8AC3E}">
        <p14:creationId xmlns:p14="http://schemas.microsoft.com/office/powerpoint/2010/main" val="1224655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5026EE-7109-2760-AF2C-C42C4BBF555C}"/>
              </a:ext>
            </a:extLst>
          </p:cNvPr>
          <p:cNvSpPr>
            <a:spLocks noGrp="1"/>
          </p:cNvSpPr>
          <p:nvPr>
            <p:ph type="title"/>
          </p:nvPr>
        </p:nvSpPr>
        <p:spPr/>
        <p:txBody>
          <a:bodyPr/>
          <a:lstStyle/>
          <a:p>
            <a:r>
              <a:rPr lang="ja-JP" altLang="en-US"/>
              <a:t>このスライドで気をつけること</a:t>
            </a:r>
            <a:r>
              <a:rPr lang="en-US" altLang="ja-JP" dirty="0"/>
              <a:t>2</a:t>
            </a:r>
            <a:endParaRPr kumimoji="1" lang="ja-JP" altLang="en-US"/>
          </a:p>
        </p:txBody>
      </p:sp>
      <p:sp>
        <p:nvSpPr>
          <p:cNvPr id="3" name="コンテンツ プレースホルダー 2">
            <a:extLst>
              <a:ext uri="{FF2B5EF4-FFF2-40B4-BE49-F238E27FC236}">
                <a16:creationId xmlns:a16="http://schemas.microsoft.com/office/drawing/2014/main" id="{ADFE424B-5E23-88E4-9F31-D444C1F09270}"/>
              </a:ext>
            </a:extLst>
          </p:cNvPr>
          <p:cNvSpPr>
            <a:spLocks noGrp="1"/>
          </p:cNvSpPr>
          <p:nvPr>
            <p:ph idx="1"/>
          </p:nvPr>
        </p:nvSpPr>
        <p:spPr/>
        <p:txBody>
          <a:bodyPr>
            <a:normAutofit/>
          </a:bodyPr>
          <a:lstStyle/>
          <a:p>
            <a:r>
              <a:rPr kumimoji="1" lang="ja-JP" altLang="en-US"/>
              <a:t>入力が必要な時は、</a:t>
            </a:r>
            <a:r>
              <a:rPr kumimoji="1" lang="en-US" altLang="ja-JP" dirty="0"/>
              <a:t>MS</a:t>
            </a:r>
            <a:r>
              <a:rPr lang="ja-JP" altLang="en-US"/>
              <a:t>明朝のフォントとする。</a:t>
            </a:r>
            <a:endParaRPr lang="en-US" altLang="ja-JP" dirty="0"/>
          </a:p>
          <a:p>
            <a:r>
              <a:rPr kumimoji="1" lang="en-US" altLang="ja-JP" dirty="0"/>
              <a:t>Ex) </a:t>
            </a:r>
            <a:r>
              <a:rPr kumimoji="1" lang="ja-JP" altLang="en-US">
                <a:latin typeface="MS Mincho" panose="02020609040205080304" pitchFamily="49" charset="-128"/>
                <a:ea typeface="MS Mincho" panose="02020609040205080304" pitchFamily="49" charset="-128"/>
              </a:rPr>
              <a:t>こんにちは。</a:t>
            </a:r>
            <a:r>
              <a:rPr kumimoji="1" lang="en-US" altLang="ja-JP" dirty="0">
                <a:latin typeface="MS Mincho" panose="02020609040205080304" pitchFamily="49" charset="-128"/>
                <a:ea typeface="MS Mincho" panose="02020609040205080304" pitchFamily="49" charset="-128"/>
              </a:rPr>
              <a:t>HELLO hello</a:t>
            </a:r>
          </a:p>
          <a:p>
            <a:endParaRPr kumimoji="1" lang="en-US" altLang="ja-JP" dirty="0">
              <a:latin typeface="MS Mincho" panose="02020609040205080304" pitchFamily="49" charset="-128"/>
              <a:ea typeface="MS Mincho" panose="02020609040205080304" pitchFamily="49" charset="-128"/>
            </a:endParaRPr>
          </a:p>
          <a:p>
            <a:r>
              <a:rPr lang="ja-JP" altLang="en-US"/>
              <a:t>解説は、游ゴシック </a:t>
            </a:r>
            <a:r>
              <a:rPr lang="en" altLang="ja-JP" dirty="0"/>
              <a:t>Regular (</a:t>
            </a:r>
            <a:r>
              <a:rPr lang="ja-JP" altLang="en-US"/>
              <a:t>本文</a:t>
            </a:r>
            <a:r>
              <a:rPr lang="en-US" altLang="ja-JP" dirty="0"/>
              <a:t>)</a:t>
            </a:r>
            <a:r>
              <a:rPr lang="ja-JP" altLang="en-US"/>
              <a:t>とする。</a:t>
            </a:r>
            <a:endParaRPr lang="en-US" altLang="ja-JP" dirty="0"/>
          </a:p>
          <a:p>
            <a:r>
              <a:rPr kumimoji="1" lang="en-US" altLang="ja-JP" dirty="0"/>
              <a:t>Ex) </a:t>
            </a:r>
            <a:r>
              <a:rPr kumimoji="1" lang="ja-JP" altLang="en-US"/>
              <a:t>こんにちは。</a:t>
            </a:r>
            <a:r>
              <a:rPr kumimoji="1" lang="en-US" altLang="ja-JP" dirty="0"/>
              <a:t>HELLO hello</a:t>
            </a:r>
          </a:p>
        </p:txBody>
      </p:sp>
    </p:spTree>
    <p:extLst>
      <p:ext uri="{BB962C8B-B14F-4D97-AF65-F5344CB8AC3E}">
        <p14:creationId xmlns:p14="http://schemas.microsoft.com/office/powerpoint/2010/main" val="1661720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C3CE5D-079A-F541-F91D-5A89C129E55C}"/>
              </a:ext>
            </a:extLst>
          </p:cNvPr>
          <p:cNvSpPr>
            <a:spLocks noGrp="1"/>
          </p:cNvSpPr>
          <p:nvPr>
            <p:ph type="title"/>
          </p:nvPr>
        </p:nvSpPr>
        <p:spPr/>
        <p:txBody>
          <a:bodyPr/>
          <a:lstStyle/>
          <a:p>
            <a:r>
              <a:rPr kumimoji="1" lang="en-US" altLang="ja-JP" dirty="0" err="1"/>
              <a:t>Pythonanywhere</a:t>
            </a:r>
            <a:r>
              <a:rPr kumimoji="1" lang="ja-JP" altLang="en-US"/>
              <a:t>のインストール</a:t>
            </a:r>
            <a:br>
              <a:rPr kumimoji="1" lang="en-US" altLang="ja-JP" dirty="0"/>
            </a:br>
            <a:r>
              <a:rPr kumimoji="1" lang="en-US" altLang="ja-JP" dirty="0" err="1"/>
              <a:t>github</a:t>
            </a:r>
            <a:r>
              <a:rPr kumimoji="1" lang="ja-JP" altLang="en-US"/>
              <a:t>からコードを取得</a:t>
            </a:r>
          </a:p>
        </p:txBody>
      </p:sp>
      <p:sp>
        <p:nvSpPr>
          <p:cNvPr id="3" name="コンテンツ プレースホルダー 2">
            <a:extLst>
              <a:ext uri="{FF2B5EF4-FFF2-40B4-BE49-F238E27FC236}">
                <a16:creationId xmlns:a16="http://schemas.microsoft.com/office/drawing/2014/main" id="{C3DD34F7-A099-866D-BDB0-19FBBBD5F417}"/>
              </a:ext>
            </a:extLst>
          </p:cNvPr>
          <p:cNvSpPr>
            <a:spLocks noGrp="1"/>
          </p:cNvSpPr>
          <p:nvPr>
            <p:ph idx="1"/>
          </p:nvPr>
        </p:nvSpPr>
        <p:spPr/>
        <p:txBody>
          <a:bodyPr>
            <a:normAutofit fontScale="92500" lnSpcReduction="10000"/>
          </a:bodyPr>
          <a:lstStyle/>
          <a:p>
            <a:r>
              <a:rPr kumimoji="1" lang="ja-JP" altLang="en-US"/>
              <a:t>黒いコンソールが出てきたら、</a:t>
            </a:r>
            <a:endParaRPr kumimoji="1" lang="en-US" altLang="ja-JP" dirty="0"/>
          </a:p>
          <a:p>
            <a:pPr marL="0" indent="0">
              <a:buNone/>
            </a:pPr>
            <a:r>
              <a:rPr lang="en-US" altLang="ja-JP" dirty="0">
                <a:latin typeface="MS Mincho" panose="02020609040205080304" pitchFamily="49" charset="-128"/>
                <a:ea typeface="MS Mincho" panose="02020609040205080304" pitchFamily="49" charset="-128"/>
              </a:rPr>
              <a:t>pip install --user </a:t>
            </a:r>
            <a:r>
              <a:rPr lang="en-US" altLang="ja-JP" dirty="0" err="1">
                <a:latin typeface="MS Mincho" panose="02020609040205080304" pitchFamily="49" charset="-128"/>
                <a:ea typeface="MS Mincho" panose="02020609040205080304" pitchFamily="49" charset="-128"/>
              </a:rPr>
              <a:t>pythonanywhere</a:t>
            </a:r>
            <a:endParaRPr lang="en-US" altLang="ja-JP" dirty="0">
              <a:latin typeface="MS Mincho" panose="02020609040205080304" pitchFamily="49" charset="-128"/>
              <a:ea typeface="MS Mincho" panose="02020609040205080304" pitchFamily="49" charset="-128"/>
            </a:endParaRPr>
          </a:p>
          <a:p>
            <a:pPr marL="0" indent="0">
              <a:buNone/>
            </a:pPr>
            <a:r>
              <a:rPr lang="ja-JP" altLang="en-US"/>
              <a:t>を入力</a:t>
            </a:r>
            <a:endParaRPr lang="en-US" altLang="ja-JP" dirty="0"/>
          </a:p>
          <a:p>
            <a:pPr marL="0" indent="0">
              <a:buNone/>
            </a:pPr>
            <a:endParaRPr lang="en-US" altLang="ja-JP" dirty="0"/>
          </a:p>
          <a:p>
            <a:r>
              <a:rPr lang="ja-JP" altLang="en-US"/>
              <a:t>上手くできたら、</a:t>
            </a:r>
            <a:endParaRPr lang="en" altLang="ja-JP" dirty="0"/>
          </a:p>
          <a:p>
            <a:pPr marL="0" indent="0">
              <a:buNone/>
            </a:pPr>
            <a:r>
              <a:rPr lang="en" altLang="ja-JP" dirty="0" err="1">
                <a:latin typeface="MS Mincho" panose="02020609040205080304" pitchFamily="49" charset="-128"/>
                <a:ea typeface="MS Mincho" panose="02020609040205080304" pitchFamily="49" charset="-128"/>
              </a:rPr>
              <a:t>pa_autoconfigure_django.py</a:t>
            </a:r>
            <a:r>
              <a:rPr lang="en" altLang="ja-JP" dirty="0">
                <a:latin typeface="MS Mincho" panose="02020609040205080304" pitchFamily="49" charset="-128"/>
                <a:ea typeface="MS Mincho" panose="02020609040205080304" pitchFamily="49" charset="-128"/>
              </a:rPr>
              <a:t> </a:t>
            </a:r>
            <a:r>
              <a:rPr lang="en" altLang="ja-JP" dirty="0">
                <a:latin typeface="MS Mincho" panose="02020609040205080304" pitchFamily="49" charset="-128"/>
                <a:ea typeface="MS Mincho" panose="02020609040205080304" pitchFamily="49" charset="-128"/>
                <a:hlinkClick r:id="rId2"/>
              </a:rPr>
              <a:t>https://github.com/reNer2468/Study_production.git</a:t>
            </a:r>
            <a:endParaRPr lang="en" altLang="ja-JP" dirty="0">
              <a:latin typeface="MS Mincho" panose="02020609040205080304" pitchFamily="49" charset="-128"/>
              <a:ea typeface="MS Mincho" panose="02020609040205080304" pitchFamily="49" charset="-128"/>
            </a:endParaRPr>
          </a:p>
          <a:p>
            <a:pPr marL="0" indent="0">
              <a:buNone/>
            </a:pPr>
            <a:endParaRPr lang="en" altLang="ja-JP" dirty="0"/>
          </a:p>
          <a:p>
            <a:pPr marL="0" indent="0">
              <a:buNone/>
            </a:pPr>
            <a:r>
              <a:rPr kumimoji="1" lang="ja-JP" altLang="en-US"/>
              <a:t>を入力。色々とエラーは出ますが、</a:t>
            </a:r>
            <a:r>
              <a:rPr kumimoji="1" lang="en-US" altLang="ja-JP" dirty="0"/>
              <a:t>SQL</a:t>
            </a:r>
            <a:r>
              <a:rPr kumimoji="1" lang="ja-JP" altLang="en-US"/>
              <a:t>関連のエラーなので大丈夫</a:t>
            </a:r>
            <a:r>
              <a:rPr kumimoji="1" lang="en-US" altLang="ja-JP" dirty="0"/>
              <a:t>(</a:t>
            </a:r>
            <a:r>
              <a:rPr kumimoji="1" lang="ja-JP" altLang="en-US"/>
              <a:t>多分</a:t>
            </a:r>
            <a:r>
              <a:rPr kumimoji="1" lang="en-US" altLang="ja-JP" dirty="0"/>
              <a:t>)</a:t>
            </a:r>
            <a:endParaRPr kumimoji="1" lang="ja-JP" altLang="en-US"/>
          </a:p>
          <a:p>
            <a:endParaRPr kumimoji="1" lang="en-US" altLang="ja-JP" dirty="0"/>
          </a:p>
        </p:txBody>
      </p:sp>
    </p:spTree>
    <p:extLst>
      <p:ext uri="{BB962C8B-B14F-4D97-AF65-F5344CB8AC3E}">
        <p14:creationId xmlns:p14="http://schemas.microsoft.com/office/powerpoint/2010/main" val="3434298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404D29-7EDA-9B7A-DCCA-7ED06D9DDD08}"/>
              </a:ext>
            </a:extLst>
          </p:cNvPr>
          <p:cNvSpPr>
            <a:spLocks noGrp="1"/>
          </p:cNvSpPr>
          <p:nvPr>
            <p:ph type="title"/>
          </p:nvPr>
        </p:nvSpPr>
        <p:spPr/>
        <p:txBody>
          <a:bodyPr/>
          <a:lstStyle/>
          <a:p>
            <a:r>
              <a:rPr kumimoji="1" lang="en-US" altLang="ja-JP" dirty="0" err="1"/>
              <a:t>Virtualenv</a:t>
            </a:r>
            <a:r>
              <a:rPr kumimoji="1" lang="ja-JP" altLang="en-US"/>
              <a:t>を使って</a:t>
            </a:r>
            <a:r>
              <a:rPr kumimoji="1" lang="en-US" altLang="ja-JP" dirty="0"/>
              <a:t>web</a:t>
            </a:r>
            <a:r>
              <a:rPr kumimoji="1" lang="ja-JP" altLang="en-US"/>
              <a:t>用の</a:t>
            </a:r>
            <a:r>
              <a:rPr kumimoji="1" lang="en-US" altLang="ja-JP" dirty="0"/>
              <a:t>python</a:t>
            </a:r>
            <a:r>
              <a:rPr kumimoji="1" lang="ja-JP" altLang="en-US"/>
              <a:t>環境を有効にする</a:t>
            </a:r>
          </a:p>
        </p:txBody>
      </p:sp>
      <p:sp>
        <p:nvSpPr>
          <p:cNvPr id="3" name="コンテンツ プレースホルダー 2">
            <a:extLst>
              <a:ext uri="{FF2B5EF4-FFF2-40B4-BE49-F238E27FC236}">
                <a16:creationId xmlns:a16="http://schemas.microsoft.com/office/drawing/2014/main" id="{F8512478-B501-79D3-705C-F11469F30772}"/>
              </a:ext>
            </a:extLst>
          </p:cNvPr>
          <p:cNvSpPr>
            <a:spLocks noGrp="1"/>
          </p:cNvSpPr>
          <p:nvPr>
            <p:ph idx="1"/>
          </p:nvPr>
        </p:nvSpPr>
        <p:spPr/>
        <p:txBody>
          <a:bodyPr>
            <a:normAutofit fontScale="92500" lnSpcReduction="20000"/>
          </a:bodyPr>
          <a:lstStyle/>
          <a:p>
            <a:pPr marL="0" indent="0">
              <a:buNone/>
            </a:pPr>
            <a:r>
              <a:rPr lang="en-US" altLang="ja-JP" dirty="0">
                <a:latin typeface="MS Mincho" panose="02020609040205080304" pitchFamily="49" charset="-128"/>
                <a:ea typeface="MS Mincho" panose="02020609040205080304" pitchFamily="49" charset="-128"/>
              </a:rPr>
              <a:t>ls</a:t>
            </a:r>
            <a:r>
              <a:rPr kumimoji="1" lang="en-US" altLang="ja-JP" dirty="0">
                <a:latin typeface="MS Mincho" panose="02020609040205080304" pitchFamily="49" charset="-128"/>
                <a:ea typeface="MS Mincho" panose="02020609040205080304" pitchFamily="49" charset="-128"/>
              </a:rPr>
              <a:t> –a</a:t>
            </a:r>
          </a:p>
          <a:p>
            <a:pPr marL="0" indent="0">
              <a:buNone/>
            </a:pPr>
            <a:r>
              <a:rPr kumimoji="1" lang="ja-JP" altLang="en-US"/>
              <a:t>を打って、</a:t>
            </a:r>
            <a:r>
              <a:rPr kumimoji="1" lang="en-US" altLang="ja-JP" dirty="0"/>
              <a:t>.</a:t>
            </a:r>
            <a:r>
              <a:rPr kumimoji="1" lang="en-US" altLang="ja-JP" dirty="0" err="1"/>
              <a:t>virtualenv</a:t>
            </a:r>
            <a:r>
              <a:rPr lang="ja-JP" altLang="en-US"/>
              <a:t>があるか</a:t>
            </a:r>
            <a:r>
              <a:rPr kumimoji="1" lang="ja-JP" altLang="en-US"/>
              <a:t>確認する。</a:t>
            </a:r>
            <a:endParaRPr kumimoji="1" lang="en-US" altLang="ja-JP" dirty="0"/>
          </a:p>
          <a:p>
            <a:pPr marL="0" indent="0">
              <a:buNone/>
            </a:pPr>
            <a:endParaRPr lang="en-US" altLang="ja-JP" dirty="0"/>
          </a:p>
          <a:p>
            <a:pPr marL="0" indent="0">
              <a:buNone/>
            </a:pPr>
            <a:r>
              <a:rPr lang="en-US" altLang="ja-JP" dirty="0">
                <a:latin typeface="MS Mincho" panose="02020609040205080304" pitchFamily="49" charset="-128"/>
                <a:ea typeface="MS Mincho" panose="02020609040205080304" pitchFamily="49" charset="-128"/>
              </a:rPr>
              <a:t>cd .</a:t>
            </a:r>
            <a:r>
              <a:rPr lang="en-US" altLang="ja-JP" dirty="0" err="1">
                <a:latin typeface="MS Mincho" panose="02020609040205080304" pitchFamily="49" charset="-128"/>
                <a:ea typeface="MS Mincho" panose="02020609040205080304" pitchFamily="49" charset="-128"/>
              </a:rPr>
              <a:t>virtualenv</a:t>
            </a:r>
            <a:endParaRPr lang="en-US" altLang="ja-JP" dirty="0">
              <a:latin typeface="MS Mincho" panose="02020609040205080304" pitchFamily="49" charset="-128"/>
              <a:ea typeface="MS Mincho" panose="02020609040205080304" pitchFamily="49" charset="-128"/>
            </a:endParaRPr>
          </a:p>
          <a:p>
            <a:pPr marL="0" indent="0">
              <a:buNone/>
            </a:pPr>
            <a:r>
              <a:rPr lang="ja-JP" altLang="en-US"/>
              <a:t>とディレクトリを移動し、</a:t>
            </a:r>
            <a:r>
              <a:rPr kumimoji="1" lang="en-US" altLang="ja-JP" dirty="0"/>
              <a:t>{</a:t>
            </a:r>
            <a:r>
              <a:rPr kumimoji="1" lang="en-US" altLang="ja-JP" dirty="0" err="1"/>
              <a:t>user_name</a:t>
            </a:r>
            <a:r>
              <a:rPr kumimoji="1" lang="en-US" altLang="ja-JP" dirty="0"/>
              <a:t>}.</a:t>
            </a:r>
            <a:r>
              <a:rPr kumimoji="1" lang="en-US" altLang="ja-JP" dirty="0" err="1"/>
              <a:t>pythonanywhere.com</a:t>
            </a:r>
            <a:endParaRPr kumimoji="1" lang="en-US" altLang="ja-JP" dirty="0"/>
          </a:p>
          <a:p>
            <a:pPr marL="0" indent="0">
              <a:buNone/>
            </a:pPr>
            <a:r>
              <a:rPr lang="ja-JP" altLang="en-US"/>
              <a:t>があるか確認。</a:t>
            </a:r>
            <a:endParaRPr lang="en-US" altLang="ja-JP" dirty="0"/>
          </a:p>
          <a:p>
            <a:pPr marL="0" indent="0">
              <a:buNone/>
            </a:pPr>
            <a:endParaRPr kumimoji="1" lang="en-US" altLang="ja-JP" dirty="0"/>
          </a:p>
          <a:p>
            <a:pPr marL="0" indent="0">
              <a:buNone/>
            </a:pPr>
            <a:r>
              <a:rPr lang="ja-JP" altLang="en-US"/>
              <a:t>確認できたら、</a:t>
            </a:r>
            <a:endParaRPr lang="en-US" altLang="ja-JP" dirty="0"/>
          </a:p>
          <a:p>
            <a:pPr marL="0" indent="0">
              <a:buNone/>
            </a:pPr>
            <a:r>
              <a:rPr lang="en-US" altLang="ja-JP" dirty="0">
                <a:latin typeface="MS Mincho" panose="02020609040205080304" pitchFamily="49" charset="-128"/>
                <a:ea typeface="MS Mincho" panose="02020609040205080304" pitchFamily="49" charset="-128"/>
              </a:rPr>
              <a:t>source {</a:t>
            </a:r>
            <a:r>
              <a:rPr lang="en-US" altLang="ja-JP" dirty="0" err="1">
                <a:latin typeface="MS Mincho" panose="02020609040205080304" pitchFamily="49" charset="-128"/>
                <a:ea typeface="MS Mincho" panose="02020609040205080304" pitchFamily="49" charset="-128"/>
              </a:rPr>
              <a:t>user_name</a:t>
            </a:r>
            <a:r>
              <a:rPr lang="en-US" altLang="ja-JP" dirty="0">
                <a:latin typeface="MS Mincho" panose="02020609040205080304" pitchFamily="49" charset="-128"/>
                <a:ea typeface="MS Mincho" panose="02020609040205080304" pitchFamily="49" charset="-128"/>
              </a:rPr>
              <a:t>}.</a:t>
            </a:r>
            <a:r>
              <a:rPr lang="en-US" altLang="ja-JP" dirty="0" err="1">
                <a:latin typeface="MS Mincho" panose="02020609040205080304" pitchFamily="49" charset="-128"/>
                <a:ea typeface="MS Mincho" panose="02020609040205080304" pitchFamily="49" charset="-128"/>
              </a:rPr>
              <a:t>pythonanywhere.com</a:t>
            </a:r>
            <a:r>
              <a:rPr lang="en-US" altLang="ja-JP" dirty="0">
                <a:latin typeface="MS Mincho" panose="02020609040205080304" pitchFamily="49" charset="-128"/>
                <a:ea typeface="MS Mincho" panose="02020609040205080304" pitchFamily="49" charset="-128"/>
              </a:rPr>
              <a:t>/bin/activate</a:t>
            </a:r>
          </a:p>
          <a:p>
            <a:pPr marL="0" indent="0">
              <a:buNone/>
            </a:pPr>
            <a:r>
              <a:rPr kumimoji="1" lang="ja-JP" altLang="en-US"/>
              <a:t>を入力する。</a:t>
            </a:r>
          </a:p>
        </p:txBody>
      </p:sp>
    </p:spTree>
    <p:extLst>
      <p:ext uri="{BB962C8B-B14F-4D97-AF65-F5344CB8AC3E}">
        <p14:creationId xmlns:p14="http://schemas.microsoft.com/office/powerpoint/2010/main" val="3953211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32D491-EC03-C56B-B2F6-1D83BE581028}"/>
              </a:ext>
            </a:extLst>
          </p:cNvPr>
          <p:cNvSpPr>
            <a:spLocks noGrp="1"/>
          </p:cNvSpPr>
          <p:nvPr>
            <p:ph type="title"/>
          </p:nvPr>
        </p:nvSpPr>
        <p:spPr/>
        <p:txBody>
          <a:bodyPr/>
          <a:lstStyle/>
          <a:p>
            <a:r>
              <a:rPr kumimoji="1" lang="ja-JP" altLang="en-US"/>
              <a:t>必要なパッケージをインストールする</a:t>
            </a:r>
          </a:p>
        </p:txBody>
      </p:sp>
      <p:pic>
        <p:nvPicPr>
          <p:cNvPr id="5" name="コンテンツ プレースホルダー 4">
            <a:extLst>
              <a:ext uri="{FF2B5EF4-FFF2-40B4-BE49-F238E27FC236}">
                <a16:creationId xmlns:a16="http://schemas.microsoft.com/office/drawing/2014/main" id="{93A9EF67-17A2-862F-2F3A-95D04C9788F1}"/>
              </a:ext>
            </a:extLst>
          </p:cNvPr>
          <p:cNvPicPr>
            <a:picLocks noGrp="1" noChangeAspect="1"/>
          </p:cNvPicPr>
          <p:nvPr>
            <p:ph idx="1"/>
          </p:nvPr>
        </p:nvPicPr>
        <p:blipFill>
          <a:blip r:embed="rId2"/>
          <a:stretch>
            <a:fillRect/>
          </a:stretch>
        </p:blipFill>
        <p:spPr>
          <a:xfrm>
            <a:off x="838200" y="1690688"/>
            <a:ext cx="10515600" cy="587600"/>
          </a:xfrm>
        </p:spPr>
      </p:pic>
      <p:sp>
        <p:nvSpPr>
          <p:cNvPr id="6" name="テキスト ボックス 5">
            <a:extLst>
              <a:ext uri="{FF2B5EF4-FFF2-40B4-BE49-F238E27FC236}">
                <a16:creationId xmlns:a16="http://schemas.microsoft.com/office/drawing/2014/main" id="{B4F08FD6-707B-477C-D11B-EEEC289648DB}"/>
              </a:ext>
            </a:extLst>
          </p:cNvPr>
          <p:cNvSpPr txBox="1"/>
          <p:nvPr/>
        </p:nvSpPr>
        <p:spPr>
          <a:xfrm>
            <a:off x="838200" y="2554586"/>
            <a:ext cx="8893781" cy="923330"/>
          </a:xfrm>
          <a:prstGeom prst="rect">
            <a:avLst/>
          </a:prstGeom>
          <a:noFill/>
        </p:spPr>
        <p:txBody>
          <a:bodyPr wrap="none" rtlCol="0">
            <a:spAutoFit/>
          </a:bodyPr>
          <a:lstStyle/>
          <a:p>
            <a:r>
              <a:rPr kumimoji="1" lang="ja-JP" altLang="en-US"/>
              <a:t>左側に</a:t>
            </a:r>
            <a:r>
              <a:rPr kumimoji="1" lang="en-US" altLang="ja-JP" dirty="0"/>
              <a:t>({</a:t>
            </a:r>
            <a:r>
              <a:rPr kumimoji="1" lang="en-US" altLang="ja-JP" dirty="0" err="1"/>
              <a:t>user_name</a:t>
            </a:r>
            <a:r>
              <a:rPr kumimoji="1" lang="en-US" altLang="ja-JP" dirty="0"/>
              <a:t>}.</a:t>
            </a:r>
            <a:r>
              <a:rPr kumimoji="1" lang="en-US" altLang="ja-JP" dirty="0" err="1"/>
              <a:t>pythonanywhere.com</a:t>
            </a:r>
            <a:r>
              <a:rPr kumimoji="1" lang="en-US" altLang="ja-JP" dirty="0"/>
              <a:t>)</a:t>
            </a:r>
            <a:r>
              <a:rPr kumimoji="1" lang="ja-JP" altLang="en-US"/>
              <a:t>と書いてるか確認。</a:t>
            </a:r>
            <a:endParaRPr kumimoji="1" lang="en-US" altLang="ja-JP" dirty="0"/>
          </a:p>
          <a:p>
            <a:r>
              <a:rPr kumimoji="1" lang="ja-JP" altLang="en-US"/>
              <a:t>これがあったら、</a:t>
            </a:r>
            <a:r>
              <a:rPr kumimoji="1" lang="en-US" altLang="ja-JP" dirty="0" err="1"/>
              <a:t>virtuelenv</a:t>
            </a:r>
            <a:r>
              <a:rPr kumimoji="1" lang="ja-JP" altLang="en-US"/>
              <a:t>を使った仮想環境内での</a:t>
            </a:r>
            <a:r>
              <a:rPr kumimoji="1" lang="en-US" altLang="ja-JP" dirty="0"/>
              <a:t>Python</a:t>
            </a:r>
            <a:r>
              <a:rPr kumimoji="1" lang="ja-JP" altLang="en-US"/>
              <a:t>を扱っている事になる。</a:t>
            </a:r>
            <a:endParaRPr kumimoji="1" lang="en-US" altLang="ja-JP" dirty="0"/>
          </a:p>
          <a:p>
            <a:r>
              <a:rPr lang="ja-JP" altLang="en-US"/>
              <a:t>今回は、</a:t>
            </a:r>
            <a:r>
              <a:rPr lang="en-US" altLang="ja-JP" dirty="0"/>
              <a:t>web</a:t>
            </a:r>
            <a:r>
              <a:rPr lang="ja-JP" altLang="en-US"/>
              <a:t>アプリ用の仮想環境を使っている。</a:t>
            </a:r>
            <a:endParaRPr lang="en-US" altLang="ja-JP" dirty="0"/>
          </a:p>
        </p:txBody>
      </p:sp>
      <p:sp>
        <p:nvSpPr>
          <p:cNvPr id="23" name="テキスト ボックス 22">
            <a:extLst>
              <a:ext uri="{FF2B5EF4-FFF2-40B4-BE49-F238E27FC236}">
                <a16:creationId xmlns:a16="http://schemas.microsoft.com/office/drawing/2014/main" id="{B664BE2A-368E-5252-BB9E-1C64933AA4F8}"/>
              </a:ext>
            </a:extLst>
          </p:cNvPr>
          <p:cNvSpPr txBox="1"/>
          <p:nvPr/>
        </p:nvSpPr>
        <p:spPr>
          <a:xfrm>
            <a:off x="838200" y="4978738"/>
            <a:ext cx="8927444" cy="1200329"/>
          </a:xfrm>
          <a:prstGeom prst="rect">
            <a:avLst/>
          </a:prstGeom>
          <a:noFill/>
        </p:spPr>
        <p:txBody>
          <a:bodyPr wrap="none" rtlCol="0">
            <a:spAutoFit/>
          </a:bodyPr>
          <a:lstStyle/>
          <a:p>
            <a:r>
              <a:rPr lang="en-US" altLang="ja-JP" dirty="0">
                <a:latin typeface="MS Mincho" panose="02020609040205080304" pitchFamily="49" charset="-128"/>
                <a:ea typeface="MS Mincho" panose="02020609040205080304" pitchFamily="49" charset="-128"/>
              </a:rPr>
              <a:t>p</a:t>
            </a:r>
            <a:r>
              <a:rPr kumimoji="1" lang="en-US" altLang="ja-JP" dirty="0">
                <a:latin typeface="MS Mincho" panose="02020609040205080304" pitchFamily="49" charset="-128"/>
                <a:ea typeface="MS Mincho" panose="02020609040205080304" pitchFamily="49" charset="-128"/>
              </a:rPr>
              <a:t>ip install matplotlib </a:t>
            </a:r>
            <a:r>
              <a:rPr kumimoji="1" lang="en-US" altLang="ja-JP" dirty="0" err="1">
                <a:latin typeface="MS Mincho" panose="02020609040205080304" pitchFamily="49" charset="-128"/>
                <a:ea typeface="MS Mincho" panose="02020609040205080304" pitchFamily="49" charset="-128"/>
              </a:rPr>
              <a:t>mysqlclient</a:t>
            </a:r>
            <a:r>
              <a:rPr kumimoji="1" lang="en-US" altLang="ja-JP" dirty="0">
                <a:latin typeface="MS Mincho" panose="02020609040205080304" pitchFamily="49" charset="-128"/>
                <a:ea typeface="MS Mincho" panose="02020609040205080304" pitchFamily="49" charset="-128"/>
              </a:rPr>
              <a:t> </a:t>
            </a:r>
            <a:r>
              <a:rPr lang="en-US" altLang="ja-JP" dirty="0" err="1">
                <a:latin typeface="MS Mincho" panose="02020609040205080304" pitchFamily="49" charset="-128"/>
                <a:ea typeface="MS Mincho" panose="02020609040205080304" pitchFamily="49" charset="-128"/>
              </a:rPr>
              <a:t>d</a:t>
            </a:r>
            <a:r>
              <a:rPr kumimoji="1" lang="en-US" altLang="ja-JP" dirty="0" err="1">
                <a:latin typeface="MS Mincho" panose="02020609040205080304" pitchFamily="49" charset="-128"/>
                <a:ea typeface="MS Mincho" panose="02020609040205080304" pitchFamily="49" charset="-128"/>
              </a:rPr>
              <a:t>jango</a:t>
            </a:r>
            <a:r>
              <a:rPr kumimoji="1" lang="en-US" altLang="ja-JP" dirty="0">
                <a:latin typeface="MS Mincho" panose="02020609040205080304" pitchFamily="49" charset="-128"/>
                <a:ea typeface="MS Mincho" panose="02020609040205080304" pitchFamily="49" charset="-128"/>
              </a:rPr>
              <a:t>-import-export</a:t>
            </a:r>
          </a:p>
          <a:p>
            <a:endParaRPr lang="en-US" altLang="ja-JP" dirty="0"/>
          </a:p>
          <a:p>
            <a:r>
              <a:rPr lang="ja-JP" altLang="en-US"/>
              <a:t>を入力。これで必要なパッケージをインストールした。</a:t>
            </a:r>
            <a:endParaRPr kumimoji="1" lang="en-US" altLang="ja-JP" dirty="0"/>
          </a:p>
          <a:p>
            <a:r>
              <a:rPr lang="en-US" altLang="ja-JP" dirty="0"/>
              <a:t>NOTE:</a:t>
            </a:r>
            <a:r>
              <a:rPr lang="ja-JP" altLang="en-US"/>
              <a:t>画像だとディレクトリがコロコロ変わっていますが、特に意味はありません。</a:t>
            </a:r>
            <a:endParaRPr kumimoji="1" lang="ja-JP" altLang="en-US"/>
          </a:p>
        </p:txBody>
      </p:sp>
      <p:pic>
        <p:nvPicPr>
          <p:cNvPr id="25" name="図 24">
            <a:extLst>
              <a:ext uri="{FF2B5EF4-FFF2-40B4-BE49-F238E27FC236}">
                <a16:creationId xmlns:a16="http://schemas.microsoft.com/office/drawing/2014/main" id="{38613B17-F8B6-D464-5839-938010881D6E}"/>
              </a:ext>
            </a:extLst>
          </p:cNvPr>
          <p:cNvPicPr>
            <a:picLocks noChangeAspect="1"/>
          </p:cNvPicPr>
          <p:nvPr/>
        </p:nvPicPr>
        <p:blipFill>
          <a:blip r:embed="rId3"/>
          <a:stretch>
            <a:fillRect/>
          </a:stretch>
        </p:blipFill>
        <p:spPr>
          <a:xfrm>
            <a:off x="838200" y="3873505"/>
            <a:ext cx="10515600" cy="866087"/>
          </a:xfrm>
          <a:prstGeom prst="rect">
            <a:avLst/>
          </a:prstGeom>
        </p:spPr>
      </p:pic>
    </p:spTree>
    <p:extLst>
      <p:ext uri="{BB962C8B-B14F-4D97-AF65-F5344CB8AC3E}">
        <p14:creationId xmlns:p14="http://schemas.microsoft.com/office/powerpoint/2010/main" val="91016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DACA2C-264F-655A-36EB-6FFA5A2E52E1}"/>
              </a:ext>
            </a:extLst>
          </p:cNvPr>
          <p:cNvSpPr>
            <a:spLocks noGrp="1"/>
          </p:cNvSpPr>
          <p:nvPr>
            <p:ph type="title"/>
          </p:nvPr>
        </p:nvSpPr>
        <p:spPr/>
        <p:txBody>
          <a:bodyPr/>
          <a:lstStyle/>
          <a:p>
            <a:r>
              <a:rPr kumimoji="1" lang="en-US" altLang="ja-JP" dirty="0" err="1"/>
              <a:t>Virtualenv</a:t>
            </a:r>
            <a:r>
              <a:rPr kumimoji="1" lang="ja-JP" altLang="en-US"/>
              <a:t>とは何か？</a:t>
            </a:r>
          </a:p>
        </p:txBody>
      </p:sp>
      <p:sp>
        <p:nvSpPr>
          <p:cNvPr id="3" name="コンテンツ プレースホルダー 2">
            <a:extLst>
              <a:ext uri="{FF2B5EF4-FFF2-40B4-BE49-F238E27FC236}">
                <a16:creationId xmlns:a16="http://schemas.microsoft.com/office/drawing/2014/main" id="{BE1ED882-E499-EE42-8681-0EB7E5502A02}"/>
              </a:ext>
            </a:extLst>
          </p:cNvPr>
          <p:cNvSpPr>
            <a:spLocks noGrp="1"/>
          </p:cNvSpPr>
          <p:nvPr>
            <p:ph idx="1"/>
          </p:nvPr>
        </p:nvSpPr>
        <p:spPr/>
        <p:txBody>
          <a:bodyPr/>
          <a:lstStyle/>
          <a:p>
            <a:r>
              <a:rPr kumimoji="1" lang="en-US" altLang="ja-JP" dirty="0"/>
              <a:t>Python</a:t>
            </a:r>
            <a:r>
              <a:rPr kumimoji="1" lang="ja-JP" altLang="en-US"/>
              <a:t>の実行環境を仮想的にすることで、開発環境を整えるためのツール</a:t>
            </a:r>
            <a:endParaRPr kumimoji="1" lang="en-US" altLang="ja-JP" dirty="0"/>
          </a:p>
          <a:p>
            <a:endParaRPr lang="en-US" altLang="ja-JP" dirty="0"/>
          </a:p>
          <a:p>
            <a:r>
              <a:rPr kumimoji="1" lang="ja-JP" altLang="en-US"/>
              <a:t>仮想環境を作っておけば、モジュールの依存関係に悩まされなくなるのが嬉しい</a:t>
            </a:r>
          </a:p>
        </p:txBody>
      </p:sp>
    </p:spTree>
    <p:extLst>
      <p:ext uri="{BB962C8B-B14F-4D97-AF65-F5344CB8AC3E}">
        <p14:creationId xmlns:p14="http://schemas.microsoft.com/office/powerpoint/2010/main" val="2094395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97AD13-C786-AF00-968B-6FB509F84C25}"/>
              </a:ext>
            </a:extLst>
          </p:cNvPr>
          <p:cNvSpPr>
            <a:spLocks noGrp="1"/>
          </p:cNvSpPr>
          <p:nvPr>
            <p:ph type="title"/>
          </p:nvPr>
        </p:nvSpPr>
        <p:spPr/>
        <p:txBody>
          <a:bodyPr/>
          <a:lstStyle/>
          <a:p>
            <a:r>
              <a:rPr kumimoji="1" lang="ja-JP" altLang="en-US"/>
              <a:t>データベースを繋げる</a:t>
            </a:r>
          </a:p>
        </p:txBody>
      </p:sp>
      <p:pic>
        <p:nvPicPr>
          <p:cNvPr id="5" name="コンテンツ プレースホルダー 4" descr="テキスト&#10;&#10;低い精度で自動的に生成された説明">
            <a:extLst>
              <a:ext uri="{FF2B5EF4-FFF2-40B4-BE49-F238E27FC236}">
                <a16:creationId xmlns:a16="http://schemas.microsoft.com/office/drawing/2014/main" id="{25CC804B-960D-BD05-8DD6-5592BBD871DA}"/>
              </a:ext>
            </a:extLst>
          </p:cNvPr>
          <p:cNvPicPr>
            <a:picLocks noGrp="1" noChangeAspect="1"/>
          </p:cNvPicPr>
          <p:nvPr>
            <p:ph idx="1"/>
          </p:nvPr>
        </p:nvPicPr>
        <p:blipFill>
          <a:blip r:embed="rId2"/>
          <a:stretch>
            <a:fillRect/>
          </a:stretch>
        </p:blipFill>
        <p:spPr>
          <a:xfrm>
            <a:off x="848126" y="1253331"/>
            <a:ext cx="10495747" cy="4351338"/>
          </a:xfrm>
        </p:spPr>
      </p:pic>
      <mc:AlternateContent xmlns:mc="http://schemas.openxmlformats.org/markup-compatibility/2006" xmlns:p14="http://schemas.microsoft.com/office/powerpoint/2010/main">
        <mc:Choice Requires="p14">
          <p:contentPart p14:bwMode="auto" r:id="rId3">
            <p14:nvContentPartPr>
              <p14:cNvPr id="6" name="インク 5">
                <a:extLst>
                  <a:ext uri="{FF2B5EF4-FFF2-40B4-BE49-F238E27FC236}">
                    <a16:creationId xmlns:a16="http://schemas.microsoft.com/office/drawing/2014/main" id="{77F70C81-3DD6-D549-57C6-A4D478C6F538}"/>
                  </a:ext>
                </a:extLst>
              </p14:cNvPr>
              <p14:cNvContentPartPr/>
              <p14:nvPr/>
            </p14:nvContentPartPr>
            <p14:xfrm>
              <a:off x="9476861" y="3366733"/>
              <a:ext cx="1080720" cy="309960"/>
            </p14:xfrm>
          </p:contentPart>
        </mc:Choice>
        <mc:Fallback xmlns="">
          <p:pic>
            <p:nvPicPr>
              <p:cNvPr id="6" name="インク 5">
                <a:extLst>
                  <a:ext uri="{FF2B5EF4-FFF2-40B4-BE49-F238E27FC236}">
                    <a16:creationId xmlns:a16="http://schemas.microsoft.com/office/drawing/2014/main" id="{77F70C81-3DD6-D549-57C6-A4D478C6F538}"/>
                  </a:ext>
                </a:extLst>
              </p:cNvPr>
              <p:cNvPicPr/>
              <p:nvPr/>
            </p:nvPicPr>
            <p:blipFill>
              <a:blip r:embed="rId4"/>
              <a:stretch>
                <a:fillRect/>
              </a:stretch>
            </p:blipFill>
            <p:spPr>
              <a:xfrm>
                <a:off x="9458861" y="3349093"/>
                <a:ext cx="1116360" cy="345600"/>
              </a:xfrm>
              <a:prstGeom prst="rect">
                <a:avLst/>
              </a:prstGeom>
            </p:spPr>
          </p:pic>
        </mc:Fallback>
      </mc:AlternateContent>
      <p:sp>
        <p:nvSpPr>
          <p:cNvPr id="7" name="テキスト ボックス 6">
            <a:extLst>
              <a:ext uri="{FF2B5EF4-FFF2-40B4-BE49-F238E27FC236}">
                <a16:creationId xmlns:a16="http://schemas.microsoft.com/office/drawing/2014/main" id="{24D47CA0-3F23-6C5F-05BA-115A2CDAB7A1}"/>
              </a:ext>
            </a:extLst>
          </p:cNvPr>
          <p:cNvSpPr txBox="1"/>
          <p:nvPr/>
        </p:nvSpPr>
        <p:spPr>
          <a:xfrm>
            <a:off x="848126" y="5871410"/>
            <a:ext cx="9230412" cy="369332"/>
          </a:xfrm>
          <a:prstGeom prst="rect">
            <a:avLst/>
          </a:prstGeom>
          <a:noFill/>
        </p:spPr>
        <p:txBody>
          <a:bodyPr wrap="none" rtlCol="0">
            <a:spAutoFit/>
          </a:bodyPr>
          <a:lstStyle/>
          <a:p>
            <a:r>
              <a:rPr lang="ja-JP" altLang="en-US"/>
              <a:t>右上のアイコンを押してから、</a:t>
            </a:r>
            <a:r>
              <a:rPr lang="en-US" altLang="ja-JP" dirty="0"/>
              <a:t>Database</a:t>
            </a:r>
            <a:r>
              <a:rPr lang="ja-JP" altLang="en-US"/>
              <a:t>をクリック</a:t>
            </a:r>
            <a:r>
              <a:rPr lang="en-US" altLang="ja-JP" dirty="0"/>
              <a:t>(</a:t>
            </a:r>
            <a:r>
              <a:rPr lang="ja-JP" altLang="en-US"/>
              <a:t>新規タブでクリックした方が便利</a:t>
            </a:r>
            <a:r>
              <a:rPr lang="en-US" altLang="ja-JP" dirty="0"/>
              <a:t>)</a:t>
            </a:r>
            <a:endParaRPr kumimoji="1" lang="ja-JP" altLang="en-US"/>
          </a:p>
        </p:txBody>
      </p:sp>
    </p:spTree>
    <p:extLst>
      <p:ext uri="{BB962C8B-B14F-4D97-AF65-F5344CB8AC3E}">
        <p14:creationId xmlns:p14="http://schemas.microsoft.com/office/powerpoint/2010/main" val="3949044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85A2BB-5B0A-FE14-CE01-5FDE0B97F99E}"/>
              </a:ext>
            </a:extLst>
          </p:cNvPr>
          <p:cNvSpPr>
            <a:spLocks noGrp="1"/>
          </p:cNvSpPr>
          <p:nvPr>
            <p:ph type="title"/>
          </p:nvPr>
        </p:nvSpPr>
        <p:spPr/>
        <p:txBody>
          <a:bodyPr/>
          <a:lstStyle/>
          <a:p>
            <a:r>
              <a:rPr kumimoji="1" lang="ja-JP" altLang="en-US"/>
              <a:t>データベースを繋げる</a:t>
            </a:r>
          </a:p>
        </p:txBody>
      </p:sp>
      <p:pic>
        <p:nvPicPr>
          <p:cNvPr id="5" name="コンテンツ プレースホルダー 4" descr="グラフィカル ユーザー インターフェイス, テキスト, アプリケーション, メール&#10;&#10;自動的に生成された説明">
            <a:extLst>
              <a:ext uri="{FF2B5EF4-FFF2-40B4-BE49-F238E27FC236}">
                <a16:creationId xmlns:a16="http://schemas.microsoft.com/office/drawing/2014/main" id="{C1ECEBC7-9A89-0992-9068-2CE81ED1D624}"/>
              </a:ext>
            </a:extLst>
          </p:cNvPr>
          <p:cNvPicPr>
            <a:picLocks noGrp="1" noChangeAspect="1"/>
          </p:cNvPicPr>
          <p:nvPr>
            <p:ph idx="1"/>
          </p:nvPr>
        </p:nvPicPr>
        <p:blipFill>
          <a:blip r:embed="rId2"/>
          <a:stretch>
            <a:fillRect/>
          </a:stretch>
        </p:blipFill>
        <p:spPr>
          <a:xfrm>
            <a:off x="0" y="1690688"/>
            <a:ext cx="7092216" cy="4351338"/>
          </a:xfrm>
        </p:spPr>
      </p:pic>
      <p:sp>
        <p:nvSpPr>
          <p:cNvPr id="6" name="テキスト ボックス 5">
            <a:extLst>
              <a:ext uri="{FF2B5EF4-FFF2-40B4-BE49-F238E27FC236}">
                <a16:creationId xmlns:a16="http://schemas.microsoft.com/office/drawing/2014/main" id="{36D686F3-6680-BF05-328E-C9EC5A1D7EB3}"/>
              </a:ext>
            </a:extLst>
          </p:cNvPr>
          <p:cNvSpPr txBox="1"/>
          <p:nvPr/>
        </p:nvSpPr>
        <p:spPr>
          <a:xfrm>
            <a:off x="7092216" y="3281581"/>
            <a:ext cx="4681090" cy="584775"/>
          </a:xfrm>
          <a:prstGeom prst="rect">
            <a:avLst/>
          </a:prstGeom>
          <a:noFill/>
        </p:spPr>
        <p:txBody>
          <a:bodyPr wrap="none" rtlCol="0">
            <a:spAutoFit/>
          </a:bodyPr>
          <a:lstStyle/>
          <a:p>
            <a:r>
              <a:rPr kumimoji="1" lang="en-US" altLang="ja-JP" sz="3200" dirty="0"/>
              <a:t>SQL</a:t>
            </a:r>
            <a:r>
              <a:rPr kumimoji="1" lang="ja-JP" altLang="en-US" sz="3200"/>
              <a:t>のパスワードを作る</a:t>
            </a:r>
          </a:p>
        </p:txBody>
      </p:sp>
    </p:spTree>
    <p:extLst>
      <p:ext uri="{BB962C8B-B14F-4D97-AF65-F5344CB8AC3E}">
        <p14:creationId xmlns:p14="http://schemas.microsoft.com/office/powerpoint/2010/main" val="448520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319A87-0778-F057-90A4-309A9BCFC854}"/>
              </a:ext>
            </a:extLst>
          </p:cNvPr>
          <p:cNvSpPr>
            <a:spLocks noGrp="1"/>
          </p:cNvSpPr>
          <p:nvPr>
            <p:ph type="title"/>
          </p:nvPr>
        </p:nvSpPr>
        <p:spPr/>
        <p:txBody>
          <a:bodyPr/>
          <a:lstStyle/>
          <a:p>
            <a:r>
              <a:rPr kumimoji="1" lang="ja-JP" altLang="en-US"/>
              <a:t>色んな</a:t>
            </a:r>
            <a:r>
              <a:rPr kumimoji="1" lang="en-US" altLang="ja-JP" dirty="0"/>
              <a:t>web</a:t>
            </a:r>
            <a:r>
              <a:rPr kumimoji="1" lang="ja-JP" altLang="en-US"/>
              <a:t>サービスがある</a:t>
            </a:r>
          </a:p>
        </p:txBody>
      </p:sp>
      <p:sp>
        <p:nvSpPr>
          <p:cNvPr id="3" name="コンテンツ プレースホルダー 2">
            <a:extLst>
              <a:ext uri="{FF2B5EF4-FFF2-40B4-BE49-F238E27FC236}">
                <a16:creationId xmlns:a16="http://schemas.microsoft.com/office/drawing/2014/main" id="{0D1BC3C6-7FBC-D048-0536-4E4D5455315E}"/>
              </a:ext>
            </a:extLst>
          </p:cNvPr>
          <p:cNvSpPr>
            <a:spLocks noGrp="1"/>
          </p:cNvSpPr>
          <p:nvPr>
            <p:ph idx="1"/>
          </p:nvPr>
        </p:nvSpPr>
        <p:spPr/>
        <p:txBody>
          <a:bodyPr>
            <a:normAutofit/>
          </a:bodyPr>
          <a:lstStyle/>
          <a:p>
            <a:r>
              <a:rPr kumimoji="1" lang="en-US" altLang="ja-JP" dirty="0"/>
              <a:t>Google</a:t>
            </a:r>
            <a:r>
              <a:rPr kumimoji="1" lang="ja-JP" altLang="en-US"/>
              <a:t>や</a:t>
            </a:r>
            <a:r>
              <a:rPr kumimoji="1" lang="en-US" altLang="ja-JP" dirty="0"/>
              <a:t>Yahoo</a:t>
            </a:r>
            <a:r>
              <a:rPr kumimoji="1" lang="ja-JP" altLang="en-US"/>
              <a:t>を使って何かを検索すると、何かしらの</a:t>
            </a:r>
            <a:r>
              <a:rPr kumimoji="1" lang="en-US" altLang="ja-JP" dirty="0"/>
              <a:t>web</a:t>
            </a:r>
            <a:r>
              <a:rPr kumimoji="1" lang="ja-JP" altLang="en-US"/>
              <a:t>サービスがヒットする。</a:t>
            </a:r>
            <a:endParaRPr kumimoji="1" lang="en-US" altLang="ja-JP" dirty="0"/>
          </a:p>
          <a:p>
            <a:endParaRPr lang="en-US" altLang="ja-JP" dirty="0"/>
          </a:p>
          <a:p>
            <a:r>
              <a:rPr kumimoji="1" lang="ja-JP" altLang="en-US"/>
              <a:t>そのような</a:t>
            </a:r>
            <a:r>
              <a:rPr kumimoji="1" lang="en-US" altLang="ja-JP" dirty="0"/>
              <a:t>web</a:t>
            </a:r>
            <a:r>
              <a:rPr kumimoji="1" lang="ja-JP" altLang="en-US"/>
              <a:t>がクラウドの誕生により、比較的簡単に</a:t>
            </a:r>
            <a:r>
              <a:rPr kumimoji="1" lang="en-US" altLang="ja-JP" dirty="0"/>
              <a:t>web</a:t>
            </a:r>
            <a:r>
              <a:rPr kumimoji="1" lang="ja-JP" altLang="en-US"/>
              <a:t>を立ち上げ</a:t>
            </a:r>
            <a:r>
              <a:rPr lang="ja-JP" altLang="en-US"/>
              <a:t>できるようになってる</a:t>
            </a:r>
            <a:r>
              <a:rPr lang="en-US" altLang="ja-JP" dirty="0"/>
              <a:t> </a:t>
            </a:r>
            <a:r>
              <a:rPr kumimoji="1" lang="en-US" altLang="ja-JP" dirty="0"/>
              <a:t>(ex: </a:t>
            </a:r>
            <a:r>
              <a:rPr lang="en-US" altLang="ja-JP" dirty="0"/>
              <a:t>W</a:t>
            </a:r>
            <a:r>
              <a:rPr kumimoji="1" lang="en-US" altLang="ja-JP" dirty="0"/>
              <a:t>ordPress</a:t>
            </a:r>
            <a:r>
              <a:rPr lang="en-US" altLang="ja-JP" dirty="0"/>
              <a:t>, AWS, Azure</a:t>
            </a:r>
            <a:r>
              <a:rPr kumimoji="1" lang="en-US" altLang="ja-JP" dirty="0"/>
              <a:t>)</a:t>
            </a:r>
          </a:p>
          <a:p>
            <a:endParaRPr lang="en-US" altLang="ja-JP" dirty="0"/>
          </a:p>
          <a:p>
            <a:r>
              <a:rPr lang="ja-JP" altLang="en-US"/>
              <a:t>クラウドを使うという発想があれば、何か活動や表現の幅が広がるのでは？</a:t>
            </a:r>
            <a:endParaRPr kumimoji="1" lang="en-US" altLang="ja-JP" dirty="0"/>
          </a:p>
        </p:txBody>
      </p:sp>
    </p:spTree>
    <p:extLst>
      <p:ext uri="{BB962C8B-B14F-4D97-AF65-F5344CB8AC3E}">
        <p14:creationId xmlns:p14="http://schemas.microsoft.com/office/powerpoint/2010/main" val="1519907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34B53-A1BD-8A28-9770-5543445B991B}"/>
              </a:ext>
            </a:extLst>
          </p:cNvPr>
          <p:cNvSpPr>
            <a:spLocks noGrp="1"/>
          </p:cNvSpPr>
          <p:nvPr>
            <p:ph type="title"/>
          </p:nvPr>
        </p:nvSpPr>
        <p:spPr/>
        <p:txBody>
          <a:bodyPr/>
          <a:lstStyle/>
          <a:p>
            <a:r>
              <a:rPr kumimoji="1" lang="ja-JP" altLang="en-US"/>
              <a:t>データベースを繋げる</a:t>
            </a:r>
          </a:p>
        </p:txBody>
      </p:sp>
      <p:pic>
        <p:nvPicPr>
          <p:cNvPr id="5" name="コンテンツ プレースホルダー 4" descr="グラフィカル ユーザー インターフェイス, テキスト, アプリケーション, メール, Teams&#10;&#10;自動的に生成された説明">
            <a:extLst>
              <a:ext uri="{FF2B5EF4-FFF2-40B4-BE49-F238E27FC236}">
                <a16:creationId xmlns:a16="http://schemas.microsoft.com/office/drawing/2014/main" id="{D18D9281-F38B-DE26-F104-BF916F753FE3}"/>
              </a:ext>
            </a:extLst>
          </p:cNvPr>
          <p:cNvPicPr>
            <a:picLocks noGrp="1" noChangeAspect="1"/>
          </p:cNvPicPr>
          <p:nvPr>
            <p:ph idx="1"/>
          </p:nvPr>
        </p:nvPicPr>
        <p:blipFill>
          <a:blip r:embed="rId2"/>
          <a:stretch>
            <a:fillRect/>
          </a:stretch>
        </p:blipFill>
        <p:spPr>
          <a:xfrm>
            <a:off x="0" y="1690688"/>
            <a:ext cx="7369330" cy="4351338"/>
          </a:xfrm>
        </p:spPr>
      </p:pic>
      <p:sp>
        <p:nvSpPr>
          <p:cNvPr id="6" name="テキスト ボックス 5">
            <a:extLst>
              <a:ext uri="{FF2B5EF4-FFF2-40B4-BE49-F238E27FC236}">
                <a16:creationId xmlns:a16="http://schemas.microsoft.com/office/drawing/2014/main" id="{4CA569CC-27E4-EE30-AC4B-A1980F41E1B9}"/>
              </a:ext>
            </a:extLst>
          </p:cNvPr>
          <p:cNvSpPr txBox="1"/>
          <p:nvPr/>
        </p:nvSpPr>
        <p:spPr>
          <a:xfrm>
            <a:off x="7369330" y="3016251"/>
            <a:ext cx="4227439" cy="1015663"/>
          </a:xfrm>
          <a:prstGeom prst="rect">
            <a:avLst/>
          </a:prstGeom>
          <a:noFill/>
        </p:spPr>
        <p:txBody>
          <a:bodyPr wrap="none" rtlCol="0">
            <a:spAutoFit/>
          </a:bodyPr>
          <a:lstStyle/>
          <a:p>
            <a:r>
              <a:rPr kumimoji="1" lang="en-US" altLang="ja-JP" sz="2000" dirty="0"/>
              <a:t>Study$4default</a:t>
            </a:r>
            <a:r>
              <a:rPr kumimoji="1" lang="ja-JP" altLang="en-US" sz="2000"/>
              <a:t>と</a:t>
            </a:r>
            <a:endParaRPr kumimoji="1" lang="en-US" altLang="ja-JP" sz="2000" dirty="0"/>
          </a:p>
          <a:p>
            <a:r>
              <a:rPr kumimoji="1" lang="ja-JP" altLang="en-US" sz="2000"/>
              <a:t>データベース</a:t>
            </a:r>
            <a:r>
              <a:rPr lang="ja-JP" altLang="en-US" sz="2000"/>
              <a:t>が作成されているが</a:t>
            </a:r>
            <a:endParaRPr lang="en-US" altLang="ja-JP" sz="2000" dirty="0"/>
          </a:p>
          <a:p>
            <a:r>
              <a:rPr kumimoji="1" lang="en-US" altLang="ja-JP" sz="2000" dirty="0"/>
              <a:t>test</a:t>
            </a:r>
            <a:r>
              <a:rPr kumimoji="1" lang="ja-JP" altLang="en-US" sz="2000"/>
              <a:t>という名のデータベースを作る</a:t>
            </a:r>
            <a:endParaRPr kumimoji="1" lang="en-US" altLang="ja-JP" sz="2000" dirty="0"/>
          </a:p>
        </p:txBody>
      </p:sp>
      <p:grpSp>
        <p:nvGrpSpPr>
          <p:cNvPr id="12" name="グループ化 11">
            <a:extLst>
              <a:ext uri="{FF2B5EF4-FFF2-40B4-BE49-F238E27FC236}">
                <a16:creationId xmlns:a16="http://schemas.microsoft.com/office/drawing/2014/main" id="{526E5CC0-2DBD-D6E7-5E21-6EE5B1175B12}"/>
              </a:ext>
            </a:extLst>
          </p:cNvPr>
          <p:cNvGrpSpPr/>
          <p:nvPr/>
        </p:nvGrpSpPr>
        <p:grpSpPr>
          <a:xfrm>
            <a:off x="751743" y="4311013"/>
            <a:ext cx="6069600" cy="1872720"/>
            <a:chOff x="751743" y="4311013"/>
            <a:chExt cx="6069600" cy="1872720"/>
          </a:xfrm>
        </p:grpSpPr>
        <mc:AlternateContent xmlns:mc="http://schemas.openxmlformats.org/markup-compatibility/2006" xmlns:p14="http://schemas.microsoft.com/office/powerpoint/2010/main">
          <mc:Choice Requires="p14">
            <p:contentPart p14:bwMode="auto" r:id="rId3">
              <p14:nvContentPartPr>
                <p14:cNvPr id="7" name="インク 6">
                  <a:extLst>
                    <a:ext uri="{FF2B5EF4-FFF2-40B4-BE49-F238E27FC236}">
                      <a16:creationId xmlns:a16="http://schemas.microsoft.com/office/drawing/2014/main" id="{11909934-10EA-07C4-DEF2-EDA490380207}"/>
                    </a:ext>
                  </a:extLst>
                </p14:cNvPr>
                <p14:cNvContentPartPr/>
                <p14:nvPr/>
              </p14:nvContentPartPr>
              <p14:xfrm>
                <a:off x="751743" y="4362853"/>
                <a:ext cx="70560" cy="1697760"/>
              </p14:xfrm>
            </p:contentPart>
          </mc:Choice>
          <mc:Fallback xmlns="">
            <p:pic>
              <p:nvPicPr>
                <p:cNvPr id="7" name="インク 6">
                  <a:extLst>
                    <a:ext uri="{FF2B5EF4-FFF2-40B4-BE49-F238E27FC236}">
                      <a16:creationId xmlns:a16="http://schemas.microsoft.com/office/drawing/2014/main" id="{11909934-10EA-07C4-DEF2-EDA490380207}"/>
                    </a:ext>
                  </a:extLst>
                </p:cNvPr>
                <p:cNvPicPr/>
                <p:nvPr/>
              </p:nvPicPr>
              <p:blipFill>
                <a:blip r:embed="rId4"/>
                <a:stretch>
                  <a:fillRect/>
                </a:stretch>
              </p:blipFill>
              <p:spPr>
                <a:xfrm>
                  <a:off x="734103" y="4345213"/>
                  <a:ext cx="106200" cy="1733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インク 7">
                  <a:extLst>
                    <a:ext uri="{FF2B5EF4-FFF2-40B4-BE49-F238E27FC236}">
                      <a16:creationId xmlns:a16="http://schemas.microsoft.com/office/drawing/2014/main" id="{64B8A1A7-B530-5D09-9E2A-73EC1DC21CC2}"/>
                    </a:ext>
                  </a:extLst>
                </p14:cNvPr>
                <p14:cNvContentPartPr/>
                <p14:nvPr/>
              </p14:nvContentPartPr>
              <p14:xfrm>
                <a:off x="799263" y="4311013"/>
                <a:ext cx="5967000" cy="104040"/>
              </p14:xfrm>
            </p:contentPart>
          </mc:Choice>
          <mc:Fallback xmlns="">
            <p:pic>
              <p:nvPicPr>
                <p:cNvPr id="8" name="インク 7">
                  <a:extLst>
                    <a:ext uri="{FF2B5EF4-FFF2-40B4-BE49-F238E27FC236}">
                      <a16:creationId xmlns:a16="http://schemas.microsoft.com/office/drawing/2014/main" id="{64B8A1A7-B530-5D09-9E2A-73EC1DC21CC2}"/>
                    </a:ext>
                  </a:extLst>
                </p:cNvPr>
                <p:cNvPicPr/>
                <p:nvPr/>
              </p:nvPicPr>
              <p:blipFill>
                <a:blip r:embed="rId6"/>
                <a:stretch>
                  <a:fillRect/>
                </a:stretch>
              </p:blipFill>
              <p:spPr>
                <a:xfrm>
                  <a:off x="781263" y="4293013"/>
                  <a:ext cx="60026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インク 8">
                  <a:extLst>
                    <a:ext uri="{FF2B5EF4-FFF2-40B4-BE49-F238E27FC236}">
                      <a16:creationId xmlns:a16="http://schemas.microsoft.com/office/drawing/2014/main" id="{83DAD506-6284-3077-7674-F03C14E04BFE}"/>
                    </a:ext>
                  </a:extLst>
                </p14:cNvPr>
                <p14:cNvContentPartPr/>
                <p14:nvPr/>
              </p14:nvContentPartPr>
              <p14:xfrm>
                <a:off x="6761583" y="4399573"/>
                <a:ext cx="56880" cy="1575360"/>
              </p14:xfrm>
            </p:contentPart>
          </mc:Choice>
          <mc:Fallback xmlns="">
            <p:pic>
              <p:nvPicPr>
                <p:cNvPr id="9" name="インク 8">
                  <a:extLst>
                    <a:ext uri="{FF2B5EF4-FFF2-40B4-BE49-F238E27FC236}">
                      <a16:creationId xmlns:a16="http://schemas.microsoft.com/office/drawing/2014/main" id="{83DAD506-6284-3077-7674-F03C14E04BFE}"/>
                    </a:ext>
                  </a:extLst>
                </p:cNvPr>
                <p:cNvPicPr/>
                <p:nvPr/>
              </p:nvPicPr>
              <p:blipFill>
                <a:blip r:embed="rId8"/>
                <a:stretch>
                  <a:fillRect/>
                </a:stretch>
              </p:blipFill>
              <p:spPr>
                <a:xfrm>
                  <a:off x="6743943" y="4381933"/>
                  <a:ext cx="92520" cy="1611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インク 10">
                  <a:extLst>
                    <a:ext uri="{FF2B5EF4-FFF2-40B4-BE49-F238E27FC236}">
                      <a16:creationId xmlns:a16="http://schemas.microsoft.com/office/drawing/2014/main" id="{832BB63D-32A9-7950-6EBB-D54B683E0053}"/>
                    </a:ext>
                  </a:extLst>
                </p14:cNvPr>
                <p14:cNvContentPartPr/>
                <p14:nvPr/>
              </p14:nvContentPartPr>
              <p14:xfrm>
                <a:off x="913023" y="5941453"/>
                <a:ext cx="5908320" cy="242280"/>
              </p14:xfrm>
            </p:contentPart>
          </mc:Choice>
          <mc:Fallback xmlns="">
            <p:pic>
              <p:nvPicPr>
                <p:cNvPr id="11" name="インク 10">
                  <a:extLst>
                    <a:ext uri="{FF2B5EF4-FFF2-40B4-BE49-F238E27FC236}">
                      <a16:creationId xmlns:a16="http://schemas.microsoft.com/office/drawing/2014/main" id="{832BB63D-32A9-7950-6EBB-D54B683E0053}"/>
                    </a:ext>
                  </a:extLst>
                </p:cNvPr>
                <p:cNvPicPr/>
                <p:nvPr/>
              </p:nvPicPr>
              <p:blipFill>
                <a:blip r:embed="rId10"/>
                <a:stretch>
                  <a:fillRect/>
                </a:stretch>
              </p:blipFill>
              <p:spPr>
                <a:xfrm>
                  <a:off x="895383" y="5923813"/>
                  <a:ext cx="5943960" cy="277920"/>
                </a:xfrm>
                <a:prstGeom prst="rect">
                  <a:avLst/>
                </a:prstGeom>
              </p:spPr>
            </p:pic>
          </mc:Fallback>
        </mc:AlternateContent>
      </p:grpSp>
    </p:spTree>
    <p:extLst>
      <p:ext uri="{BB962C8B-B14F-4D97-AF65-F5344CB8AC3E}">
        <p14:creationId xmlns:p14="http://schemas.microsoft.com/office/powerpoint/2010/main" val="2672820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F92163-38F4-8A91-9B12-3A31B3349820}"/>
              </a:ext>
            </a:extLst>
          </p:cNvPr>
          <p:cNvSpPr>
            <a:spLocks noGrp="1"/>
          </p:cNvSpPr>
          <p:nvPr>
            <p:ph type="title"/>
          </p:nvPr>
        </p:nvSpPr>
        <p:spPr/>
        <p:txBody>
          <a:bodyPr/>
          <a:lstStyle/>
          <a:p>
            <a:r>
              <a:rPr kumimoji="1" lang="ja-JP" altLang="en-US"/>
              <a:t>データベースを繋げる</a:t>
            </a:r>
          </a:p>
        </p:txBody>
      </p:sp>
      <p:sp>
        <p:nvSpPr>
          <p:cNvPr id="3" name="コンテンツ プレースホルダー 2">
            <a:extLst>
              <a:ext uri="{FF2B5EF4-FFF2-40B4-BE49-F238E27FC236}">
                <a16:creationId xmlns:a16="http://schemas.microsoft.com/office/drawing/2014/main" id="{B69595E8-84D8-DA15-7A13-FBB728D5D3EA}"/>
              </a:ext>
            </a:extLst>
          </p:cNvPr>
          <p:cNvSpPr>
            <a:spLocks noGrp="1"/>
          </p:cNvSpPr>
          <p:nvPr>
            <p:ph idx="1"/>
          </p:nvPr>
        </p:nvSpPr>
        <p:spPr/>
        <p:txBody>
          <a:bodyPr>
            <a:normAutofit fontScale="85000" lnSpcReduction="20000"/>
          </a:bodyPr>
          <a:lstStyle/>
          <a:p>
            <a:pPr marL="0" indent="0">
              <a:buNone/>
            </a:pPr>
            <a:r>
              <a:rPr kumimoji="1" lang="ja-JP" altLang="en-US"/>
              <a:t>コンソールに戻って</a:t>
            </a:r>
            <a:r>
              <a:rPr kumimoji="1" lang="en-US" altLang="ja-JP" dirty="0"/>
              <a:t>,</a:t>
            </a:r>
          </a:p>
          <a:p>
            <a:endParaRPr kumimoji="1" lang="en-US" altLang="ja-JP" dirty="0"/>
          </a:p>
          <a:p>
            <a:pPr marL="0" indent="0">
              <a:buNone/>
            </a:pPr>
            <a:r>
              <a:rPr kumimoji="1" lang="en-US" altLang="ja-JP" dirty="0">
                <a:latin typeface="MS Mincho" panose="02020609040205080304" pitchFamily="49" charset="-128"/>
                <a:ea typeface="MS Mincho" panose="02020609040205080304" pitchFamily="49" charset="-128"/>
              </a:rPr>
              <a:t>cd $HOME</a:t>
            </a:r>
          </a:p>
          <a:p>
            <a:pPr marL="0" indent="0">
              <a:buNone/>
            </a:pPr>
            <a:r>
              <a:rPr lang="en-US" altLang="ja-JP" dirty="0">
                <a:latin typeface="MS Mincho" panose="02020609040205080304" pitchFamily="49" charset="-128"/>
                <a:ea typeface="MS Mincho" panose="02020609040205080304" pitchFamily="49" charset="-128"/>
              </a:rPr>
              <a:t>cd {</a:t>
            </a:r>
            <a:r>
              <a:rPr lang="en-US" altLang="ja-JP" dirty="0" err="1">
                <a:latin typeface="MS Mincho" panose="02020609040205080304" pitchFamily="49" charset="-128"/>
                <a:ea typeface="MS Mincho" panose="02020609040205080304" pitchFamily="49" charset="-128"/>
              </a:rPr>
              <a:t>user_name</a:t>
            </a:r>
            <a:r>
              <a:rPr lang="en-US" altLang="ja-JP" dirty="0">
                <a:latin typeface="MS Mincho" panose="02020609040205080304" pitchFamily="49" charset="-128"/>
                <a:ea typeface="MS Mincho" panose="02020609040205080304" pitchFamily="49" charset="-128"/>
              </a:rPr>
              <a:t>}.</a:t>
            </a:r>
            <a:r>
              <a:rPr lang="en-US" altLang="ja-JP" dirty="0" err="1">
                <a:latin typeface="MS Mincho" panose="02020609040205080304" pitchFamily="49" charset="-128"/>
                <a:ea typeface="MS Mincho" panose="02020609040205080304" pitchFamily="49" charset="-128"/>
              </a:rPr>
              <a:t>pythonanywhere.com</a:t>
            </a:r>
            <a:endParaRPr lang="en-US" altLang="ja-JP" dirty="0">
              <a:latin typeface="MS Mincho" panose="02020609040205080304" pitchFamily="49" charset="-128"/>
              <a:ea typeface="MS Mincho" panose="02020609040205080304" pitchFamily="49" charset="-128"/>
            </a:endParaRPr>
          </a:p>
          <a:p>
            <a:pPr marL="0" indent="0">
              <a:buNone/>
            </a:pPr>
            <a:endParaRPr lang="en-US" altLang="ja-JP" dirty="0"/>
          </a:p>
          <a:p>
            <a:pPr marL="0" indent="0">
              <a:buNone/>
            </a:pPr>
            <a:r>
              <a:rPr kumimoji="1" lang="ja-JP" altLang="en-US"/>
              <a:t>とアプリ用のディレクトリへ。</a:t>
            </a:r>
            <a:r>
              <a:rPr lang="ja-JP" altLang="en-US"/>
              <a:t>そこから、</a:t>
            </a:r>
            <a:endParaRPr lang="en-US" altLang="ja-JP" dirty="0"/>
          </a:p>
          <a:p>
            <a:pPr marL="0" indent="0">
              <a:buNone/>
            </a:pPr>
            <a:endParaRPr lang="en-US" altLang="ja-JP" dirty="0"/>
          </a:p>
          <a:p>
            <a:pPr marL="0" indent="0">
              <a:buNone/>
            </a:pPr>
            <a:r>
              <a:rPr lang="en-US" altLang="ja-JP" dirty="0">
                <a:latin typeface="MS Mincho" panose="02020609040205080304" pitchFamily="49" charset="-128"/>
                <a:ea typeface="MS Mincho" panose="02020609040205080304" pitchFamily="49" charset="-128"/>
              </a:rPr>
              <a:t>c</a:t>
            </a:r>
            <a:r>
              <a:rPr kumimoji="1" lang="en-US" altLang="ja-JP" dirty="0">
                <a:latin typeface="MS Mincho" panose="02020609040205080304" pitchFamily="49" charset="-128"/>
                <a:ea typeface="MS Mincho" panose="02020609040205080304" pitchFamily="49" charset="-128"/>
              </a:rPr>
              <a:t>d </a:t>
            </a:r>
            <a:r>
              <a:rPr kumimoji="1" lang="en-US" altLang="ja-JP" dirty="0" err="1">
                <a:latin typeface="MS Mincho" panose="02020609040205080304" pitchFamily="49" charset="-128"/>
                <a:ea typeface="MS Mincho" panose="02020609040205080304" pitchFamily="49" charset="-128"/>
              </a:rPr>
              <a:t>Studyprj</a:t>
            </a:r>
            <a:endParaRPr kumimoji="1" lang="en-US" altLang="ja-JP" dirty="0">
              <a:latin typeface="MS Mincho" panose="02020609040205080304" pitchFamily="49" charset="-128"/>
              <a:ea typeface="MS Mincho" panose="02020609040205080304" pitchFamily="49" charset="-128"/>
            </a:endParaRPr>
          </a:p>
          <a:p>
            <a:pPr marL="0" indent="0">
              <a:buNone/>
            </a:pPr>
            <a:r>
              <a:rPr lang="en-US" altLang="ja-JP" dirty="0">
                <a:latin typeface="MS Mincho" panose="02020609040205080304" pitchFamily="49" charset="-128"/>
                <a:ea typeface="MS Mincho" panose="02020609040205080304" pitchFamily="49" charset="-128"/>
              </a:rPr>
              <a:t>emacs </a:t>
            </a:r>
            <a:r>
              <a:rPr lang="en-US" altLang="ja-JP" dirty="0" err="1">
                <a:latin typeface="MS Mincho" panose="02020609040205080304" pitchFamily="49" charset="-128"/>
                <a:ea typeface="MS Mincho" panose="02020609040205080304" pitchFamily="49" charset="-128"/>
              </a:rPr>
              <a:t>setting.py</a:t>
            </a:r>
            <a:endParaRPr lang="en-US" altLang="ja-JP" dirty="0">
              <a:latin typeface="MS Mincho" panose="02020609040205080304" pitchFamily="49" charset="-128"/>
              <a:ea typeface="MS Mincho" panose="02020609040205080304" pitchFamily="49" charset="-128"/>
            </a:endParaRPr>
          </a:p>
          <a:p>
            <a:pPr marL="0" indent="0">
              <a:buNone/>
            </a:pPr>
            <a:endParaRPr lang="en-US" altLang="ja-JP" dirty="0"/>
          </a:p>
          <a:p>
            <a:pPr marL="0" indent="0">
              <a:buNone/>
            </a:pPr>
            <a:r>
              <a:rPr kumimoji="1" lang="ja-JP" altLang="en-US"/>
              <a:t>と設定用ファイルを開く</a:t>
            </a:r>
            <a:endParaRPr kumimoji="1" lang="en-US" altLang="ja-JP" dirty="0"/>
          </a:p>
        </p:txBody>
      </p:sp>
    </p:spTree>
    <p:extLst>
      <p:ext uri="{BB962C8B-B14F-4D97-AF65-F5344CB8AC3E}">
        <p14:creationId xmlns:p14="http://schemas.microsoft.com/office/powerpoint/2010/main" val="1838259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07CFDF-0751-93A0-0B8A-4AA313241467}"/>
              </a:ext>
            </a:extLst>
          </p:cNvPr>
          <p:cNvSpPr>
            <a:spLocks noGrp="1"/>
          </p:cNvSpPr>
          <p:nvPr>
            <p:ph type="title"/>
          </p:nvPr>
        </p:nvSpPr>
        <p:spPr/>
        <p:txBody>
          <a:bodyPr/>
          <a:lstStyle/>
          <a:p>
            <a:r>
              <a:rPr kumimoji="1" lang="ja-JP" altLang="en-US"/>
              <a:t>データベースを繋げる</a:t>
            </a:r>
          </a:p>
        </p:txBody>
      </p:sp>
      <p:pic>
        <p:nvPicPr>
          <p:cNvPr id="5" name="コンテンツ プレースホルダー 4" descr="テキスト&#10;&#10;自動的に生成された説明">
            <a:extLst>
              <a:ext uri="{FF2B5EF4-FFF2-40B4-BE49-F238E27FC236}">
                <a16:creationId xmlns:a16="http://schemas.microsoft.com/office/drawing/2014/main" id="{7BDDAA95-540B-9AEC-D1F6-F935A21923F4}"/>
              </a:ext>
            </a:extLst>
          </p:cNvPr>
          <p:cNvPicPr>
            <a:picLocks noGrp="1" noChangeAspect="1"/>
          </p:cNvPicPr>
          <p:nvPr>
            <p:ph idx="1"/>
          </p:nvPr>
        </p:nvPicPr>
        <p:blipFill>
          <a:blip r:embed="rId2"/>
          <a:stretch>
            <a:fillRect/>
          </a:stretch>
        </p:blipFill>
        <p:spPr>
          <a:xfrm>
            <a:off x="838200" y="4003673"/>
            <a:ext cx="7188200" cy="2489201"/>
          </a:xfrm>
        </p:spPr>
      </p:pic>
      <p:pic>
        <p:nvPicPr>
          <p:cNvPr id="7" name="図 6" descr="テキスト&#10;&#10;自動的に生成された説明">
            <a:extLst>
              <a:ext uri="{FF2B5EF4-FFF2-40B4-BE49-F238E27FC236}">
                <a16:creationId xmlns:a16="http://schemas.microsoft.com/office/drawing/2014/main" id="{A29C6709-1104-41AC-E2B8-E48666E6A923}"/>
              </a:ext>
            </a:extLst>
          </p:cNvPr>
          <p:cNvPicPr>
            <a:picLocks noChangeAspect="1"/>
          </p:cNvPicPr>
          <p:nvPr/>
        </p:nvPicPr>
        <p:blipFill>
          <a:blip r:embed="rId3"/>
          <a:stretch>
            <a:fillRect/>
          </a:stretch>
        </p:blipFill>
        <p:spPr>
          <a:xfrm>
            <a:off x="838200" y="1442995"/>
            <a:ext cx="5854700" cy="2489200"/>
          </a:xfrm>
          <a:prstGeom prst="rect">
            <a:avLst/>
          </a:prstGeom>
        </p:spPr>
      </p:pic>
      <p:sp>
        <p:nvSpPr>
          <p:cNvPr id="8" name="テキスト ボックス 7">
            <a:extLst>
              <a:ext uri="{FF2B5EF4-FFF2-40B4-BE49-F238E27FC236}">
                <a16:creationId xmlns:a16="http://schemas.microsoft.com/office/drawing/2014/main" id="{81801932-8B68-0500-5FD5-E98C8054E495}"/>
              </a:ext>
            </a:extLst>
          </p:cNvPr>
          <p:cNvSpPr txBox="1"/>
          <p:nvPr/>
        </p:nvSpPr>
        <p:spPr>
          <a:xfrm>
            <a:off x="8196996" y="2687595"/>
            <a:ext cx="4108817" cy="2308324"/>
          </a:xfrm>
          <a:prstGeom prst="rect">
            <a:avLst/>
          </a:prstGeom>
          <a:noFill/>
        </p:spPr>
        <p:txBody>
          <a:bodyPr wrap="none" rtlCol="0">
            <a:spAutoFit/>
          </a:bodyPr>
          <a:lstStyle/>
          <a:p>
            <a:r>
              <a:rPr kumimoji="1" lang="ja-JP" altLang="en-US"/>
              <a:t>設定用のファイルには</a:t>
            </a:r>
            <a:r>
              <a:rPr kumimoji="1" lang="en-US" altLang="ja-JP" dirty="0"/>
              <a:t>2</a:t>
            </a:r>
            <a:r>
              <a:rPr kumimoji="1" lang="ja-JP" altLang="en-US"/>
              <a:t>つの</a:t>
            </a:r>
            <a:endParaRPr kumimoji="1" lang="en-US" altLang="ja-JP" dirty="0"/>
          </a:p>
          <a:p>
            <a:r>
              <a:rPr lang="en-US" altLang="ja-JP" dirty="0"/>
              <a:t>DATABASES</a:t>
            </a:r>
            <a:r>
              <a:rPr lang="ja-JP" altLang="en-US"/>
              <a:t>が書かれている。</a:t>
            </a:r>
            <a:endParaRPr lang="en-US" altLang="ja-JP" dirty="0"/>
          </a:p>
          <a:p>
            <a:endParaRPr lang="en-US" altLang="ja-JP" dirty="0"/>
          </a:p>
          <a:p>
            <a:r>
              <a:rPr lang="ja-JP" altLang="en-US"/>
              <a:t>上の画像はローカル用のデータベース</a:t>
            </a:r>
            <a:endParaRPr lang="en-US" altLang="ja-JP" dirty="0"/>
          </a:p>
          <a:p>
            <a:r>
              <a:rPr lang="ja-JP" altLang="en-US"/>
              <a:t>下の画像はウェブ用のデータベース</a:t>
            </a:r>
            <a:endParaRPr lang="en-US" altLang="ja-JP" dirty="0"/>
          </a:p>
          <a:p>
            <a:endParaRPr kumimoji="1" lang="en-US" altLang="ja-JP" dirty="0"/>
          </a:p>
          <a:p>
            <a:r>
              <a:rPr lang="ja-JP" altLang="en-US"/>
              <a:t>上の画像のコードはコメントアウト</a:t>
            </a:r>
            <a:endParaRPr lang="en-US" altLang="ja-JP" dirty="0"/>
          </a:p>
          <a:p>
            <a:r>
              <a:rPr lang="ja-JP" altLang="en-US"/>
              <a:t>下の画像のコードはコメントを外す</a:t>
            </a:r>
            <a:endParaRPr lang="en-US" altLang="ja-JP" dirty="0"/>
          </a:p>
        </p:txBody>
      </p:sp>
    </p:spTree>
    <p:extLst>
      <p:ext uri="{BB962C8B-B14F-4D97-AF65-F5344CB8AC3E}">
        <p14:creationId xmlns:p14="http://schemas.microsoft.com/office/powerpoint/2010/main" val="3499891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07CFDF-0751-93A0-0B8A-4AA313241467}"/>
              </a:ext>
            </a:extLst>
          </p:cNvPr>
          <p:cNvSpPr>
            <a:spLocks noGrp="1"/>
          </p:cNvSpPr>
          <p:nvPr>
            <p:ph type="title"/>
          </p:nvPr>
        </p:nvSpPr>
        <p:spPr/>
        <p:txBody>
          <a:bodyPr/>
          <a:lstStyle/>
          <a:p>
            <a:r>
              <a:rPr kumimoji="1" lang="ja-JP" altLang="en-US"/>
              <a:t>データベースを繋げる</a:t>
            </a:r>
          </a:p>
        </p:txBody>
      </p:sp>
      <p:sp>
        <p:nvSpPr>
          <p:cNvPr id="8" name="テキスト ボックス 7">
            <a:extLst>
              <a:ext uri="{FF2B5EF4-FFF2-40B4-BE49-F238E27FC236}">
                <a16:creationId xmlns:a16="http://schemas.microsoft.com/office/drawing/2014/main" id="{81801932-8B68-0500-5FD5-E98C8054E495}"/>
              </a:ext>
            </a:extLst>
          </p:cNvPr>
          <p:cNvSpPr txBox="1"/>
          <p:nvPr/>
        </p:nvSpPr>
        <p:spPr>
          <a:xfrm>
            <a:off x="8196996" y="2687595"/>
            <a:ext cx="4108817" cy="2308324"/>
          </a:xfrm>
          <a:prstGeom prst="rect">
            <a:avLst/>
          </a:prstGeom>
          <a:noFill/>
        </p:spPr>
        <p:txBody>
          <a:bodyPr wrap="none" rtlCol="0">
            <a:spAutoFit/>
          </a:bodyPr>
          <a:lstStyle/>
          <a:p>
            <a:r>
              <a:rPr kumimoji="1" lang="ja-JP" altLang="en-US"/>
              <a:t>設定用のファイルには</a:t>
            </a:r>
            <a:r>
              <a:rPr kumimoji="1" lang="en-US" altLang="ja-JP" dirty="0"/>
              <a:t>2</a:t>
            </a:r>
            <a:r>
              <a:rPr kumimoji="1" lang="ja-JP" altLang="en-US"/>
              <a:t>つの</a:t>
            </a:r>
            <a:endParaRPr kumimoji="1" lang="en-US" altLang="ja-JP" dirty="0"/>
          </a:p>
          <a:p>
            <a:r>
              <a:rPr lang="en-US" altLang="ja-JP" dirty="0"/>
              <a:t>DATABASES</a:t>
            </a:r>
            <a:r>
              <a:rPr lang="ja-JP" altLang="en-US"/>
              <a:t>が書かれている。</a:t>
            </a:r>
            <a:endParaRPr lang="en-US" altLang="ja-JP" dirty="0"/>
          </a:p>
          <a:p>
            <a:endParaRPr kumimoji="1" lang="en-US" altLang="ja-JP" dirty="0"/>
          </a:p>
          <a:p>
            <a:r>
              <a:rPr lang="ja-JP" altLang="en-US"/>
              <a:t>上の画像はローカル用のデータベース</a:t>
            </a:r>
            <a:endParaRPr lang="en-US" altLang="ja-JP" dirty="0"/>
          </a:p>
          <a:p>
            <a:r>
              <a:rPr lang="ja-JP" altLang="en-US"/>
              <a:t>下の画像はウェブ用のデータベース</a:t>
            </a:r>
            <a:endParaRPr lang="en-US" altLang="ja-JP" dirty="0"/>
          </a:p>
          <a:p>
            <a:endParaRPr kumimoji="1" lang="en-US" altLang="ja-JP" dirty="0"/>
          </a:p>
          <a:p>
            <a:r>
              <a:rPr lang="ja-JP" altLang="en-US"/>
              <a:t>上の画像のコードはコメントアウト</a:t>
            </a:r>
            <a:endParaRPr lang="en-US" altLang="ja-JP" dirty="0"/>
          </a:p>
          <a:p>
            <a:r>
              <a:rPr lang="ja-JP" altLang="en-US"/>
              <a:t>下の画像のコードはコメントを外す</a:t>
            </a:r>
            <a:endParaRPr lang="en-US" altLang="ja-JP" dirty="0"/>
          </a:p>
        </p:txBody>
      </p:sp>
      <p:pic>
        <p:nvPicPr>
          <p:cNvPr id="9" name="コンテンツ プレースホルダー 8">
            <a:extLst>
              <a:ext uri="{FF2B5EF4-FFF2-40B4-BE49-F238E27FC236}">
                <a16:creationId xmlns:a16="http://schemas.microsoft.com/office/drawing/2014/main" id="{E3D9967B-EB86-1812-B15A-631762EBE104}"/>
              </a:ext>
            </a:extLst>
          </p:cNvPr>
          <p:cNvPicPr>
            <a:picLocks noGrp="1" noChangeAspect="1"/>
          </p:cNvPicPr>
          <p:nvPr>
            <p:ph idx="1"/>
          </p:nvPr>
        </p:nvPicPr>
        <p:blipFill>
          <a:blip r:embed="rId2"/>
          <a:stretch>
            <a:fillRect/>
          </a:stretch>
        </p:blipFill>
        <p:spPr>
          <a:xfrm>
            <a:off x="838200" y="1450477"/>
            <a:ext cx="5638800" cy="2474235"/>
          </a:xfrm>
        </p:spPr>
      </p:pic>
      <p:pic>
        <p:nvPicPr>
          <p:cNvPr id="11" name="図 10" descr="テキスト&#10;&#10;自動的に生成された説明">
            <a:extLst>
              <a:ext uri="{FF2B5EF4-FFF2-40B4-BE49-F238E27FC236}">
                <a16:creationId xmlns:a16="http://schemas.microsoft.com/office/drawing/2014/main" id="{0353C674-EDC8-B790-8034-7AAAF46949AE}"/>
              </a:ext>
            </a:extLst>
          </p:cNvPr>
          <p:cNvPicPr>
            <a:picLocks noChangeAspect="1"/>
          </p:cNvPicPr>
          <p:nvPr/>
        </p:nvPicPr>
        <p:blipFill>
          <a:blip r:embed="rId3"/>
          <a:stretch>
            <a:fillRect/>
          </a:stretch>
        </p:blipFill>
        <p:spPr>
          <a:xfrm>
            <a:off x="838200" y="4164923"/>
            <a:ext cx="7150100" cy="2374900"/>
          </a:xfrm>
          <a:prstGeom prst="rect">
            <a:avLst/>
          </a:prstGeom>
        </p:spPr>
      </p:pic>
    </p:spTree>
    <p:extLst>
      <p:ext uri="{BB962C8B-B14F-4D97-AF65-F5344CB8AC3E}">
        <p14:creationId xmlns:p14="http://schemas.microsoft.com/office/powerpoint/2010/main" val="2957737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9D605C-1961-4B14-5572-DFBC431D4DF8}"/>
              </a:ext>
            </a:extLst>
          </p:cNvPr>
          <p:cNvSpPr>
            <a:spLocks noGrp="1"/>
          </p:cNvSpPr>
          <p:nvPr>
            <p:ph type="title"/>
          </p:nvPr>
        </p:nvSpPr>
        <p:spPr/>
        <p:txBody>
          <a:bodyPr/>
          <a:lstStyle/>
          <a:p>
            <a:r>
              <a:rPr kumimoji="1" lang="ja-JP" altLang="en-US"/>
              <a:t>データベースを繋げる</a:t>
            </a:r>
          </a:p>
        </p:txBody>
      </p:sp>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815DD55A-B69B-1256-55B8-DF54D5C47F5D}"/>
              </a:ext>
            </a:extLst>
          </p:cNvPr>
          <p:cNvPicPr>
            <a:picLocks noChangeAspect="1"/>
          </p:cNvPicPr>
          <p:nvPr/>
        </p:nvPicPr>
        <p:blipFill>
          <a:blip r:embed="rId2"/>
          <a:stretch>
            <a:fillRect/>
          </a:stretch>
        </p:blipFill>
        <p:spPr>
          <a:xfrm>
            <a:off x="0" y="1251269"/>
            <a:ext cx="7772400" cy="3085227"/>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インク 7">
                <a:extLst>
                  <a:ext uri="{FF2B5EF4-FFF2-40B4-BE49-F238E27FC236}">
                    <a16:creationId xmlns:a16="http://schemas.microsoft.com/office/drawing/2014/main" id="{70C32F6B-5FA0-31B2-2E11-9A1D23A653FA}"/>
                  </a:ext>
                </a:extLst>
              </p14:cNvPr>
              <p14:cNvContentPartPr/>
              <p14:nvPr/>
            </p14:nvContentPartPr>
            <p14:xfrm>
              <a:off x="923580" y="2320020"/>
              <a:ext cx="2635560" cy="73080"/>
            </p14:xfrm>
          </p:contentPart>
        </mc:Choice>
        <mc:Fallback xmlns="">
          <p:pic>
            <p:nvPicPr>
              <p:cNvPr id="8" name="インク 7">
                <a:extLst>
                  <a:ext uri="{FF2B5EF4-FFF2-40B4-BE49-F238E27FC236}">
                    <a16:creationId xmlns:a16="http://schemas.microsoft.com/office/drawing/2014/main" id="{70C32F6B-5FA0-31B2-2E11-9A1D23A653FA}"/>
                  </a:ext>
                </a:extLst>
              </p:cNvPr>
              <p:cNvPicPr/>
              <p:nvPr/>
            </p:nvPicPr>
            <p:blipFill>
              <a:blip r:embed="rId4"/>
              <a:stretch>
                <a:fillRect/>
              </a:stretch>
            </p:blipFill>
            <p:spPr>
              <a:xfrm>
                <a:off x="905940" y="2302020"/>
                <a:ext cx="26712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インク 8">
                <a:extLst>
                  <a:ext uri="{FF2B5EF4-FFF2-40B4-BE49-F238E27FC236}">
                    <a16:creationId xmlns:a16="http://schemas.microsoft.com/office/drawing/2014/main" id="{0E652FB4-8F75-7EAF-32DB-7EBFAF8CFD1A}"/>
                  </a:ext>
                </a:extLst>
              </p14:cNvPr>
              <p14:cNvContentPartPr/>
              <p14:nvPr/>
            </p14:nvContentPartPr>
            <p14:xfrm>
              <a:off x="923580" y="4189264"/>
              <a:ext cx="785520" cy="45719"/>
            </p14:xfrm>
          </p:contentPart>
        </mc:Choice>
        <mc:Fallback xmlns="">
          <p:pic>
            <p:nvPicPr>
              <p:cNvPr id="9" name="インク 8">
                <a:extLst>
                  <a:ext uri="{FF2B5EF4-FFF2-40B4-BE49-F238E27FC236}">
                    <a16:creationId xmlns:a16="http://schemas.microsoft.com/office/drawing/2014/main" id="{0E652FB4-8F75-7EAF-32DB-7EBFAF8CFD1A}"/>
                  </a:ext>
                </a:extLst>
              </p:cNvPr>
              <p:cNvPicPr/>
              <p:nvPr/>
            </p:nvPicPr>
            <p:blipFill>
              <a:blip r:embed="rId6"/>
              <a:stretch>
                <a:fillRect/>
              </a:stretch>
            </p:blipFill>
            <p:spPr>
              <a:xfrm>
                <a:off x="905580" y="4171484"/>
                <a:ext cx="821160" cy="8164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インク 9">
                <a:extLst>
                  <a:ext uri="{FF2B5EF4-FFF2-40B4-BE49-F238E27FC236}">
                    <a16:creationId xmlns:a16="http://schemas.microsoft.com/office/drawing/2014/main" id="{4B02F9FB-1B81-90C8-7F11-621B960BA8DB}"/>
                  </a:ext>
                </a:extLst>
              </p14:cNvPr>
              <p14:cNvContentPartPr/>
              <p14:nvPr/>
            </p14:nvContentPartPr>
            <p14:xfrm>
              <a:off x="1954823" y="3887476"/>
              <a:ext cx="680400" cy="181440"/>
            </p14:xfrm>
          </p:contentPart>
        </mc:Choice>
        <mc:Fallback xmlns="">
          <p:pic>
            <p:nvPicPr>
              <p:cNvPr id="10" name="インク 9">
                <a:extLst>
                  <a:ext uri="{FF2B5EF4-FFF2-40B4-BE49-F238E27FC236}">
                    <a16:creationId xmlns:a16="http://schemas.microsoft.com/office/drawing/2014/main" id="{4B02F9FB-1B81-90C8-7F11-621B960BA8DB}"/>
                  </a:ext>
                </a:extLst>
              </p:cNvPr>
              <p:cNvPicPr/>
              <p:nvPr/>
            </p:nvPicPr>
            <p:blipFill>
              <a:blip r:embed="rId8"/>
              <a:stretch>
                <a:fillRect/>
              </a:stretch>
            </p:blipFill>
            <p:spPr>
              <a:xfrm>
                <a:off x="1936823" y="3869836"/>
                <a:ext cx="7160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インク 17">
                <a:extLst>
                  <a:ext uri="{FF2B5EF4-FFF2-40B4-BE49-F238E27FC236}">
                    <a16:creationId xmlns:a16="http://schemas.microsoft.com/office/drawing/2014/main" id="{253E8C7E-0F64-54EE-3814-9C071548FDDA}"/>
                  </a:ext>
                </a:extLst>
              </p14:cNvPr>
              <p14:cNvContentPartPr/>
              <p14:nvPr/>
            </p14:nvContentPartPr>
            <p14:xfrm>
              <a:off x="1790923" y="3896760"/>
              <a:ext cx="294840" cy="295920"/>
            </p14:xfrm>
          </p:contentPart>
        </mc:Choice>
        <mc:Fallback xmlns="">
          <p:pic>
            <p:nvPicPr>
              <p:cNvPr id="18" name="インク 17">
                <a:extLst>
                  <a:ext uri="{FF2B5EF4-FFF2-40B4-BE49-F238E27FC236}">
                    <a16:creationId xmlns:a16="http://schemas.microsoft.com/office/drawing/2014/main" id="{253E8C7E-0F64-54EE-3814-9C071548FDDA}"/>
                  </a:ext>
                </a:extLst>
              </p:cNvPr>
              <p:cNvPicPr/>
              <p:nvPr/>
            </p:nvPicPr>
            <p:blipFill>
              <a:blip r:embed="rId10"/>
              <a:stretch>
                <a:fillRect/>
              </a:stretch>
            </p:blipFill>
            <p:spPr>
              <a:xfrm>
                <a:off x="1772923" y="3879120"/>
                <a:ext cx="330480" cy="331560"/>
              </a:xfrm>
              <a:prstGeom prst="rect">
                <a:avLst/>
              </a:prstGeom>
            </p:spPr>
          </p:pic>
        </mc:Fallback>
      </mc:AlternateContent>
      <p:sp>
        <p:nvSpPr>
          <p:cNvPr id="24" name="テキスト ボックス 23">
            <a:extLst>
              <a:ext uri="{FF2B5EF4-FFF2-40B4-BE49-F238E27FC236}">
                <a16:creationId xmlns:a16="http://schemas.microsoft.com/office/drawing/2014/main" id="{A782B8FB-0815-E97A-D05D-F5DCA128F65D}"/>
              </a:ext>
            </a:extLst>
          </p:cNvPr>
          <p:cNvSpPr txBox="1"/>
          <p:nvPr/>
        </p:nvSpPr>
        <p:spPr>
          <a:xfrm>
            <a:off x="4791780" y="1506022"/>
            <a:ext cx="1507144" cy="369332"/>
          </a:xfrm>
          <a:prstGeom prst="rect">
            <a:avLst/>
          </a:prstGeom>
          <a:noFill/>
        </p:spPr>
        <p:txBody>
          <a:bodyPr wrap="none" rtlCol="0">
            <a:spAutoFit/>
          </a:bodyPr>
          <a:lstStyle/>
          <a:p>
            <a:r>
              <a:rPr kumimoji="1" lang="en-US" altLang="ja-JP" dirty="0"/>
              <a:t>HOST</a:t>
            </a:r>
            <a:r>
              <a:rPr kumimoji="1" lang="ja-JP" altLang="en-US"/>
              <a:t>に入力</a:t>
            </a:r>
          </a:p>
        </p:txBody>
      </p:sp>
      <p:sp>
        <p:nvSpPr>
          <p:cNvPr id="25" name="テキスト ボックス 24">
            <a:extLst>
              <a:ext uri="{FF2B5EF4-FFF2-40B4-BE49-F238E27FC236}">
                <a16:creationId xmlns:a16="http://schemas.microsoft.com/office/drawing/2014/main" id="{9D53152E-CF72-554D-50F4-3CBE4E82C3F2}"/>
              </a:ext>
            </a:extLst>
          </p:cNvPr>
          <p:cNvSpPr txBox="1"/>
          <p:nvPr/>
        </p:nvSpPr>
        <p:spPr>
          <a:xfrm>
            <a:off x="2740626" y="3854032"/>
            <a:ext cx="1553630" cy="369332"/>
          </a:xfrm>
          <a:prstGeom prst="rect">
            <a:avLst/>
          </a:prstGeom>
          <a:noFill/>
        </p:spPr>
        <p:txBody>
          <a:bodyPr wrap="none" rtlCol="0">
            <a:spAutoFit/>
          </a:bodyPr>
          <a:lstStyle/>
          <a:p>
            <a:r>
              <a:rPr lang="en-US" altLang="ja-JP" dirty="0"/>
              <a:t>NAME</a:t>
            </a:r>
            <a:r>
              <a:rPr kumimoji="1" lang="ja-JP" altLang="en-US"/>
              <a:t>に入力</a:t>
            </a:r>
          </a:p>
        </p:txBody>
      </p:sp>
      <p:pic>
        <p:nvPicPr>
          <p:cNvPr id="29" name="コンテンツ プレースホルダー 28" descr="テキスト&#10;&#10;自動的に生成された説明">
            <a:extLst>
              <a:ext uri="{FF2B5EF4-FFF2-40B4-BE49-F238E27FC236}">
                <a16:creationId xmlns:a16="http://schemas.microsoft.com/office/drawing/2014/main" id="{81E42BF4-8A3B-7803-3138-968BD4A85DC3}"/>
              </a:ext>
            </a:extLst>
          </p:cNvPr>
          <p:cNvPicPr>
            <a:picLocks noGrp="1" noChangeAspect="1"/>
          </p:cNvPicPr>
          <p:nvPr>
            <p:ph idx="1"/>
          </p:nvPr>
        </p:nvPicPr>
        <p:blipFill>
          <a:blip r:embed="rId11"/>
          <a:stretch>
            <a:fillRect/>
          </a:stretch>
        </p:blipFill>
        <p:spPr>
          <a:xfrm>
            <a:off x="838200" y="4336496"/>
            <a:ext cx="6883400" cy="2387600"/>
          </a:xfrm>
        </p:spPr>
      </p:pic>
      <p:sp>
        <p:nvSpPr>
          <p:cNvPr id="30" name="テキスト ボックス 29">
            <a:extLst>
              <a:ext uri="{FF2B5EF4-FFF2-40B4-BE49-F238E27FC236}">
                <a16:creationId xmlns:a16="http://schemas.microsoft.com/office/drawing/2014/main" id="{F1E5C9C0-37CC-4230-365D-6D2336F65303}"/>
              </a:ext>
            </a:extLst>
          </p:cNvPr>
          <p:cNvSpPr txBox="1"/>
          <p:nvPr/>
        </p:nvSpPr>
        <p:spPr>
          <a:xfrm>
            <a:off x="7905064" y="2638360"/>
            <a:ext cx="4241867" cy="1477328"/>
          </a:xfrm>
          <a:prstGeom prst="rect">
            <a:avLst/>
          </a:prstGeom>
          <a:noFill/>
        </p:spPr>
        <p:txBody>
          <a:bodyPr wrap="none" rtlCol="0">
            <a:spAutoFit/>
          </a:bodyPr>
          <a:lstStyle/>
          <a:p>
            <a:r>
              <a:rPr kumimoji="1" lang="en-US" altLang="ja-JP" dirty="0"/>
              <a:t>NAME</a:t>
            </a:r>
            <a:r>
              <a:rPr kumimoji="1" lang="ja-JP" altLang="en-US"/>
              <a:t>はテーブル名</a:t>
            </a:r>
            <a:br>
              <a:rPr kumimoji="1" lang="en-US" altLang="ja-JP" dirty="0"/>
            </a:br>
            <a:r>
              <a:rPr kumimoji="1" lang="en-US" altLang="ja-JP" dirty="0"/>
              <a:t>USER</a:t>
            </a:r>
            <a:r>
              <a:rPr kumimoji="1" lang="ja-JP" altLang="en-US"/>
              <a:t>はユーザ名</a:t>
            </a:r>
            <a:endParaRPr kumimoji="1" lang="en-US" altLang="ja-JP" dirty="0"/>
          </a:p>
          <a:p>
            <a:r>
              <a:rPr lang="en-US" altLang="ja-JP" dirty="0"/>
              <a:t>PASSWORD</a:t>
            </a:r>
            <a:r>
              <a:rPr lang="ja-JP" altLang="en-US"/>
              <a:t>は</a:t>
            </a:r>
            <a:r>
              <a:rPr lang="en-US" altLang="ja-JP" dirty="0"/>
              <a:t>SQL</a:t>
            </a:r>
            <a:r>
              <a:rPr lang="ja-JP" altLang="en-US"/>
              <a:t>構築時のパスワード</a:t>
            </a:r>
            <a:endParaRPr kumimoji="1" lang="en-US" altLang="ja-JP" dirty="0"/>
          </a:p>
          <a:p>
            <a:r>
              <a:rPr kumimoji="1" lang="en-US" altLang="ja-JP" dirty="0"/>
              <a:t>HOST</a:t>
            </a:r>
            <a:r>
              <a:rPr kumimoji="1" lang="ja-JP" altLang="en-US"/>
              <a:t>は</a:t>
            </a:r>
            <a:r>
              <a:rPr kumimoji="1" lang="en-US" altLang="ja-JP" dirty="0"/>
              <a:t>Database host address</a:t>
            </a:r>
          </a:p>
          <a:p>
            <a:r>
              <a:rPr kumimoji="1" lang="ja-JP" altLang="en-US"/>
              <a:t>を入力</a:t>
            </a:r>
          </a:p>
        </p:txBody>
      </p:sp>
      <p:grpSp>
        <p:nvGrpSpPr>
          <p:cNvPr id="33" name="グループ化 32">
            <a:extLst>
              <a:ext uri="{FF2B5EF4-FFF2-40B4-BE49-F238E27FC236}">
                <a16:creationId xmlns:a16="http://schemas.microsoft.com/office/drawing/2014/main" id="{5206C20D-6209-0E14-42E8-CC8B1A2988E4}"/>
              </a:ext>
            </a:extLst>
          </p:cNvPr>
          <p:cNvGrpSpPr/>
          <p:nvPr/>
        </p:nvGrpSpPr>
        <p:grpSpPr>
          <a:xfrm>
            <a:off x="3625740" y="1603020"/>
            <a:ext cx="1166040" cy="795600"/>
            <a:chOff x="3625740" y="1603020"/>
            <a:chExt cx="1166040" cy="795600"/>
          </a:xfrm>
        </p:grpSpPr>
        <mc:AlternateContent xmlns:mc="http://schemas.openxmlformats.org/markup-compatibility/2006" xmlns:p14="http://schemas.microsoft.com/office/powerpoint/2010/main">
          <mc:Choice Requires="p14">
            <p:contentPart p14:bwMode="auto" r:id="rId12">
              <p14:nvContentPartPr>
                <p14:cNvPr id="31" name="インク 30">
                  <a:extLst>
                    <a:ext uri="{FF2B5EF4-FFF2-40B4-BE49-F238E27FC236}">
                      <a16:creationId xmlns:a16="http://schemas.microsoft.com/office/drawing/2014/main" id="{6F4F8B98-AB1B-DFD1-7B72-EEDA8F7EC97B}"/>
                    </a:ext>
                  </a:extLst>
                </p14:cNvPr>
                <p14:cNvContentPartPr/>
                <p14:nvPr/>
              </p14:nvContentPartPr>
              <p14:xfrm>
                <a:off x="3625740" y="2062020"/>
                <a:ext cx="405360" cy="336600"/>
              </p14:xfrm>
            </p:contentPart>
          </mc:Choice>
          <mc:Fallback xmlns="">
            <p:pic>
              <p:nvPicPr>
                <p:cNvPr id="31" name="インク 30">
                  <a:extLst>
                    <a:ext uri="{FF2B5EF4-FFF2-40B4-BE49-F238E27FC236}">
                      <a16:creationId xmlns:a16="http://schemas.microsoft.com/office/drawing/2014/main" id="{6F4F8B98-AB1B-DFD1-7B72-EEDA8F7EC97B}"/>
                    </a:ext>
                  </a:extLst>
                </p:cNvPr>
                <p:cNvPicPr/>
                <p:nvPr/>
              </p:nvPicPr>
              <p:blipFill>
                <a:blip r:embed="rId13"/>
                <a:stretch>
                  <a:fillRect/>
                </a:stretch>
              </p:blipFill>
              <p:spPr>
                <a:xfrm>
                  <a:off x="3607740" y="2044020"/>
                  <a:ext cx="44100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インク 31">
                  <a:extLst>
                    <a:ext uri="{FF2B5EF4-FFF2-40B4-BE49-F238E27FC236}">
                      <a16:creationId xmlns:a16="http://schemas.microsoft.com/office/drawing/2014/main" id="{1CF8A2ED-9DA7-57EA-4566-0718CD2DC33B}"/>
                    </a:ext>
                  </a:extLst>
                </p14:cNvPr>
                <p14:cNvContentPartPr/>
                <p14:nvPr/>
              </p14:nvContentPartPr>
              <p14:xfrm>
                <a:off x="3792060" y="1603020"/>
                <a:ext cx="999720" cy="599760"/>
              </p14:xfrm>
            </p:contentPart>
          </mc:Choice>
          <mc:Fallback xmlns="">
            <p:pic>
              <p:nvPicPr>
                <p:cNvPr id="32" name="インク 31">
                  <a:extLst>
                    <a:ext uri="{FF2B5EF4-FFF2-40B4-BE49-F238E27FC236}">
                      <a16:creationId xmlns:a16="http://schemas.microsoft.com/office/drawing/2014/main" id="{1CF8A2ED-9DA7-57EA-4566-0718CD2DC33B}"/>
                    </a:ext>
                  </a:extLst>
                </p:cNvPr>
                <p:cNvPicPr/>
                <p:nvPr/>
              </p:nvPicPr>
              <p:blipFill>
                <a:blip r:embed="rId15"/>
                <a:stretch>
                  <a:fillRect/>
                </a:stretch>
              </p:blipFill>
              <p:spPr>
                <a:xfrm>
                  <a:off x="3774060" y="1585020"/>
                  <a:ext cx="1035360" cy="635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34" name="インク 33">
                <a:extLst>
                  <a:ext uri="{FF2B5EF4-FFF2-40B4-BE49-F238E27FC236}">
                    <a16:creationId xmlns:a16="http://schemas.microsoft.com/office/drawing/2014/main" id="{3CA44A66-86A0-79D4-DF75-B1B2DA4DD55C}"/>
                  </a:ext>
                </a:extLst>
              </p14:cNvPr>
              <p14:cNvContentPartPr/>
              <p14:nvPr/>
            </p14:nvContentPartPr>
            <p14:xfrm>
              <a:off x="925740" y="2688060"/>
              <a:ext cx="444240" cy="7560"/>
            </p14:xfrm>
          </p:contentPart>
        </mc:Choice>
        <mc:Fallback xmlns="">
          <p:pic>
            <p:nvPicPr>
              <p:cNvPr id="34" name="インク 33">
                <a:extLst>
                  <a:ext uri="{FF2B5EF4-FFF2-40B4-BE49-F238E27FC236}">
                    <a16:creationId xmlns:a16="http://schemas.microsoft.com/office/drawing/2014/main" id="{3CA44A66-86A0-79D4-DF75-B1B2DA4DD55C}"/>
                  </a:ext>
                </a:extLst>
              </p:cNvPr>
              <p:cNvPicPr/>
              <p:nvPr/>
            </p:nvPicPr>
            <p:blipFill>
              <a:blip r:embed="rId17"/>
              <a:stretch>
                <a:fillRect/>
              </a:stretch>
            </p:blipFill>
            <p:spPr>
              <a:xfrm>
                <a:off x="907740" y="2670060"/>
                <a:ext cx="479880" cy="43200"/>
              </a:xfrm>
              <a:prstGeom prst="rect">
                <a:avLst/>
              </a:prstGeom>
            </p:spPr>
          </p:pic>
        </mc:Fallback>
      </mc:AlternateContent>
      <p:grpSp>
        <p:nvGrpSpPr>
          <p:cNvPr id="39" name="グループ化 38">
            <a:extLst>
              <a:ext uri="{FF2B5EF4-FFF2-40B4-BE49-F238E27FC236}">
                <a16:creationId xmlns:a16="http://schemas.microsoft.com/office/drawing/2014/main" id="{F4797C8A-B99D-70D6-4AEC-6AE70A820A3E}"/>
              </a:ext>
            </a:extLst>
          </p:cNvPr>
          <p:cNvGrpSpPr/>
          <p:nvPr/>
        </p:nvGrpSpPr>
        <p:grpSpPr>
          <a:xfrm>
            <a:off x="1286460" y="2775180"/>
            <a:ext cx="1230840" cy="309960"/>
            <a:chOff x="1286460" y="2775180"/>
            <a:chExt cx="1230840" cy="309960"/>
          </a:xfrm>
        </p:grpSpPr>
        <mc:AlternateContent xmlns:mc="http://schemas.openxmlformats.org/markup-compatibility/2006" xmlns:p14="http://schemas.microsoft.com/office/powerpoint/2010/main">
          <mc:Choice Requires="p14">
            <p:contentPart p14:bwMode="auto" r:id="rId18">
              <p14:nvContentPartPr>
                <p14:cNvPr id="35" name="インク 34">
                  <a:extLst>
                    <a:ext uri="{FF2B5EF4-FFF2-40B4-BE49-F238E27FC236}">
                      <a16:creationId xmlns:a16="http://schemas.microsoft.com/office/drawing/2014/main" id="{165C83E1-FC8B-9FC1-01A1-83EE2CF7403A}"/>
                    </a:ext>
                  </a:extLst>
                </p14:cNvPr>
                <p14:cNvContentPartPr/>
                <p14:nvPr/>
              </p14:nvContentPartPr>
              <p14:xfrm>
                <a:off x="1286460" y="2775180"/>
                <a:ext cx="33120" cy="219960"/>
              </p14:xfrm>
            </p:contentPart>
          </mc:Choice>
          <mc:Fallback xmlns="">
            <p:pic>
              <p:nvPicPr>
                <p:cNvPr id="35" name="インク 34">
                  <a:extLst>
                    <a:ext uri="{FF2B5EF4-FFF2-40B4-BE49-F238E27FC236}">
                      <a16:creationId xmlns:a16="http://schemas.microsoft.com/office/drawing/2014/main" id="{165C83E1-FC8B-9FC1-01A1-83EE2CF7403A}"/>
                    </a:ext>
                  </a:extLst>
                </p:cNvPr>
                <p:cNvPicPr/>
                <p:nvPr/>
              </p:nvPicPr>
              <p:blipFill>
                <a:blip r:embed="rId19"/>
                <a:stretch>
                  <a:fillRect/>
                </a:stretch>
              </p:blipFill>
              <p:spPr>
                <a:xfrm>
                  <a:off x="1268820" y="2757180"/>
                  <a:ext cx="687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インク 35">
                  <a:extLst>
                    <a:ext uri="{FF2B5EF4-FFF2-40B4-BE49-F238E27FC236}">
                      <a16:creationId xmlns:a16="http://schemas.microsoft.com/office/drawing/2014/main" id="{D15CC2D9-DE72-A6AF-D30A-43470D5C06A0}"/>
                    </a:ext>
                  </a:extLst>
                </p14:cNvPr>
                <p14:cNvContentPartPr/>
                <p14:nvPr/>
              </p14:nvContentPartPr>
              <p14:xfrm>
                <a:off x="1368180" y="2798220"/>
                <a:ext cx="209520" cy="39240"/>
              </p14:xfrm>
            </p:contentPart>
          </mc:Choice>
          <mc:Fallback xmlns="">
            <p:pic>
              <p:nvPicPr>
                <p:cNvPr id="36" name="インク 35">
                  <a:extLst>
                    <a:ext uri="{FF2B5EF4-FFF2-40B4-BE49-F238E27FC236}">
                      <a16:creationId xmlns:a16="http://schemas.microsoft.com/office/drawing/2014/main" id="{D15CC2D9-DE72-A6AF-D30A-43470D5C06A0}"/>
                    </a:ext>
                  </a:extLst>
                </p:cNvPr>
                <p:cNvPicPr/>
                <p:nvPr/>
              </p:nvPicPr>
              <p:blipFill>
                <a:blip r:embed="rId21"/>
                <a:stretch>
                  <a:fillRect/>
                </a:stretch>
              </p:blipFill>
              <p:spPr>
                <a:xfrm>
                  <a:off x="1350180" y="2780220"/>
                  <a:ext cx="2451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8" name="インク 37">
                  <a:extLst>
                    <a:ext uri="{FF2B5EF4-FFF2-40B4-BE49-F238E27FC236}">
                      <a16:creationId xmlns:a16="http://schemas.microsoft.com/office/drawing/2014/main" id="{1C290F2F-DE96-6E44-4B56-695D978DE8B5}"/>
                    </a:ext>
                  </a:extLst>
                </p14:cNvPr>
                <p14:cNvContentPartPr/>
                <p14:nvPr/>
              </p14:nvContentPartPr>
              <p14:xfrm>
                <a:off x="1455300" y="2802540"/>
                <a:ext cx="1062000" cy="282600"/>
              </p14:xfrm>
            </p:contentPart>
          </mc:Choice>
          <mc:Fallback xmlns="">
            <p:pic>
              <p:nvPicPr>
                <p:cNvPr id="38" name="インク 37">
                  <a:extLst>
                    <a:ext uri="{FF2B5EF4-FFF2-40B4-BE49-F238E27FC236}">
                      <a16:creationId xmlns:a16="http://schemas.microsoft.com/office/drawing/2014/main" id="{1C290F2F-DE96-6E44-4B56-695D978DE8B5}"/>
                    </a:ext>
                  </a:extLst>
                </p:cNvPr>
                <p:cNvPicPr/>
                <p:nvPr/>
              </p:nvPicPr>
              <p:blipFill>
                <a:blip r:embed="rId23"/>
                <a:stretch>
                  <a:fillRect/>
                </a:stretch>
              </p:blipFill>
              <p:spPr>
                <a:xfrm>
                  <a:off x="1437300" y="2784900"/>
                  <a:ext cx="1097640" cy="318240"/>
                </a:xfrm>
                <a:prstGeom prst="rect">
                  <a:avLst/>
                </a:prstGeom>
              </p:spPr>
            </p:pic>
          </mc:Fallback>
        </mc:AlternateContent>
      </p:grpSp>
      <p:sp>
        <p:nvSpPr>
          <p:cNvPr id="40" name="テキスト ボックス 39">
            <a:extLst>
              <a:ext uri="{FF2B5EF4-FFF2-40B4-BE49-F238E27FC236}">
                <a16:creationId xmlns:a16="http://schemas.microsoft.com/office/drawing/2014/main" id="{8E6F735E-C2D9-A6F8-D42E-26725C55F08A}"/>
              </a:ext>
            </a:extLst>
          </p:cNvPr>
          <p:cNvSpPr txBox="1"/>
          <p:nvPr/>
        </p:nvSpPr>
        <p:spPr>
          <a:xfrm>
            <a:off x="2635223" y="2625100"/>
            <a:ext cx="1487908" cy="369332"/>
          </a:xfrm>
          <a:prstGeom prst="rect">
            <a:avLst/>
          </a:prstGeom>
          <a:noFill/>
        </p:spPr>
        <p:txBody>
          <a:bodyPr wrap="none" rtlCol="0">
            <a:spAutoFit/>
          </a:bodyPr>
          <a:lstStyle/>
          <a:p>
            <a:r>
              <a:rPr lang="en-US" altLang="ja-JP" dirty="0"/>
              <a:t>USER</a:t>
            </a:r>
            <a:r>
              <a:rPr kumimoji="1" lang="ja-JP" altLang="en-US"/>
              <a:t>に入力</a:t>
            </a:r>
          </a:p>
        </p:txBody>
      </p:sp>
    </p:spTree>
    <p:extLst>
      <p:ext uri="{BB962C8B-B14F-4D97-AF65-F5344CB8AC3E}">
        <p14:creationId xmlns:p14="http://schemas.microsoft.com/office/powerpoint/2010/main" val="277091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A80ADE-8E90-FBD4-B155-B8C06E5A9C24}"/>
              </a:ext>
            </a:extLst>
          </p:cNvPr>
          <p:cNvSpPr>
            <a:spLocks noGrp="1"/>
          </p:cNvSpPr>
          <p:nvPr>
            <p:ph type="title"/>
          </p:nvPr>
        </p:nvSpPr>
        <p:spPr/>
        <p:txBody>
          <a:bodyPr/>
          <a:lstStyle/>
          <a:p>
            <a:r>
              <a:rPr kumimoji="1" lang="ja-JP" altLang="en-US"/>
              <a:t>データベースの</a:t>
            </a:r>
            <a:r>
              <a:rPr lang="ja-JP" altLang="en-US"/>
              <a:t>接続</a:t>
            </a:r>
            <a:r>
              <a:rPr kumimoji="1" lang="ja-JP" altLang="en-US"/>
              <a:t>確認</a:t>
            </a:r>
          </a:p>
        </p:txBody>
      </p:sp>
      <p:pic>
        <p:nvPicPr>
          <p:cNvPr id="5" name="コンテンツ プレースホルダー 4" descr="テキスト&#10;&#10;自動的に生成された説明">
            <a:extLst>
              <a:ext uri="{FF2B5EF4-FFF2-40B4-BE49-F238E27FC236}">
                <a16:creationId xmlns:a16="http://schemas.microsoft.com/office/drawing/2014/main" id="{4FCD3CAE-5D1F-018A-1FC7-D04254C6E50E}"/>
              </a:ext>
            </a:extLst>
          </p:cNvPr>
          <p:cNvPicPr>
            <a:picLocks noGrp="1" noChangeAspect="1"/>
          </p:cNvPicPr>
          <p:nvPr>
            <p:ph idx="1"/>
          </p:nvPr>
        </p:nvPicPr>
        <p:blipFill>
          <a:blip r:embed="rId3"/>
          <a:stretch>
            <a:fillRect/>
          </a:stretch>
        </p:blipFill>
        <p:spPr>
          <a:xfrm>
            <a:off x="101600" y="1800225"/>
            <a:ext cx="7116748" cy="4351338"/>
          </a:xfrm>
        </p:spPr>
      </p:pic>
      <p:sp>
        <p:nvSpPr>
          <p:cNvPr id="6" name="テキスト ボックス 5">
            <a:extLst>
              <a:ext uri="{FF2B5EF4-FFF2-40B4-BE49-F238E27FC236}">
                <a16:creationId xmlns:a16="http://schemas.microsoft.com/office/drawing/2014/main" id="{43C589D8-E8B7-21F2-62AA-1E712297D705}"/>
              </a:ext>
            </a:extLst>
          </p:cNvPr>
          <p:cNvSpPr txBox="1"/>
          <p:nvPr/>
        </p:nvSpPr>
        <p:spPr>
          <a:xfrm>
            <a:off x="7378700" y="1719044"/>
            <a:ext cx="4766048" cy="4801314"/>
          </a:xfrm>
          <a:prstGeom prst="rect">
            <a:avLst/>
          </a:prstGeom>
          <a:noFill/>
        </p:spPr>
        <p:txBody>
          <a:bodyPr wrap="none" rtlCol="0">
            <a:spAutoFit/>
          </a:bodyPr>
          <a:lstStyle/>
          <a:p>
            <a:r>
              <a:rPr lang="en-US" altLang="ja-JP" dirty="0">
                <a:latin typeface="MS Mincho" panose="02020609040205080304" pitchFamily="49" charset="-128"/>
                <a:ea typeface="MS Mincho" panose="02020609040205080304" pitchFamily="49" charset="-128"/>
              </a:rPr>
              <a:t>cd ..</a:t>
            </a:r>
          </a:p>
          <a:p>
            <a:endParaRPr lang="en-US" altLang="ja-JP" dirty="0"/>
          </a:p>
          <a:p>
            <a:r>
              <a:rPr kumimoji="1" lang="ja-JP" altLang="en-US"/>
              <a:t>をして</a:t>
            </a:r>
            <a:r>
              <a:rPr kumimoji="1" lang="en-US" altLang="ja-JP" dirty="0"/>
              <a:t>{</a:t>
            </a:r>
            <a:r>
              <a:rPr kumimoji="1" lang="en-US" altLang="ja-JP" dirty="0" err="1"/>
              <a:t>user_name</a:t>
            </a:r>
            <a:r>
              <a:rPr kumimoji="1" lang="en-US" altLang="ja-JP" dirty="0"/>
              <a:t>}.</a:t>
            </a:r>
            <a:r>
              <a:rPr kumimoji="1" lang="en-US" altLang="ja-JP" dirty="0" err="1"/>
              <a:t>pythonanywhere.com</a:t>
            </a:r>
            <a:endParaRPr kumimoji="1" lang="en-US" altLang="ja-JP" dirty="0"/>
          </a:p>
          <a:p>
            <a:r>
              <a:rPr lang="ja-JP" altLang="en-US"/>
              <a:t>のディレクトリへ。そこから</a:t>
            </a:r>
            <a:endParaRPr lang="en-US" altLang="ja-JP" dirty="0"/>
          </a:p>
          <a:p>
            <a:endParaRPr kumimoji="1" lang="en-US" altLang="ja-JP" dirty="0"/>
          </a:p>
          <a:p>
            <a:r>
              <a:rPr lang="en-US" altLang="ja-JP" dirty="0">
                <a:latin typeface="MS Mincho" panose="02020609040205080304" pitchFamily="49" charset="-128"/>
                <a:ea typeface="MS Mincho" panose="02020609040205080304" pitchFamily="49" charset="-128"/>
              </a:rPr>
              <a:t>p</a:t>
            </a:r>
            <a:r>
              <a:rPr kumimoji="1" lang="en-US" altLang="ja-JP" dirty="0">
                <a:latin typeface="MS Mincho" panose="02020609040205080304" pitchFamily="49" charset="-128"/>
                <a:ea typeface="MS Mincho" panose="02020609040205080304" pitchFamily="49" charset="-128"/>
              </a:rPr>
              <a:t>ython </a:t>
            </a:r>
            <a:r>
              <a:rPr kumimoji="1" lang="en-US" altLang="ja-JP" dirty="0" err="1">
                <a:latin typeface="MS Mincho" panose="02020609040205080304" pitchFamily="49" charset="-128"/>
                <a:ea typeface="MS Mincho" panose="02020609040205080304" pitchFamily="49" charset="-128"/>
              </a:rPr>
              <a:t>manage.py</a:t>
            </a:r>
            <a:r>
              <a:rPr kumimoji="1" lang="en-US" altLang="ja-JP" dirty="0">
                <a:latin typeface="MS Mincho" panose="02020609040205080304" pitchFamily="49" charset="-128"/>
                <a:ea typeface="MS Mincho" panose="02020609040205080304" pitchFamily="49" charset="-128"/>
              </a:rPr>
              <a:t> </a:t>
            </a:r>
            <a:r>
              <a:rPr kumimoji="1" lang="en-US" altLang="ja-JP" dirty="0" err="1">
                <a:latin typeface="MS Mincho" panose="02020609040205080304" pitchFamily="49" charset="-128"/>
                <a:ea typeface="MS Mincho" panose="02020609040205080304" pitchFamily="49" charset="-128"/>
              </a:rPr>
              <a:t>dbshell</a:t>
            </a:r>
            <a:endParaRPr kumimoji="1" lang="en-US" altLang="ja-JP" dirty="0">
              <a:latin typeface="MS Mincho" panose="02020609040205080304" pitchFamily="49" charset="-128"/>
              <a:ea typeface="MS Mincho" panose="02020609040205080304" pitchFamily="49" charset="-128"/>
            </a:endParaRPr>
          </a:p>
          <a:p>
            <a:endParaRPr kumimoji="1" lang="en-US" altLang="ja-JP" dirty="0"/>
          </a:p>
          <a:p>
            <a:r>
              <a:rPr lang="ja-JP" altLang="en-US"/>
              <a:t>を入力。</a:t>
            </a:r>
            <a:r>
              <a:rPr lang="en-US" altLang="ja-JP" dirty="0" err="1"/>
              <a:t>M</a:t>
            </a:r>
            <a:r>
              <a:rPr kumimoji="1" lang="en-US" altLang="ja-JP" dirty="0" err="1"/>
              <a:t>ysql</a:t>
            </a:r>
            <a:r>
              <a:rPr kumimoji="1" lang="en-US" altLang="ja-JP" dirty="0"/>
              <a:t>&gt;</a:t>
            </a:r>
            <a:r>
              <a:rPr kumimoji="1" lang="ja-JP" altLang="en-US"/>
              <a:t>と出現すれば</a:t>
            </a:r>
            <a:r>
              <a:rPr kumimoji="1" lang="en-US" altLang="ja-JP" dirty="0"/>
              <a:t>OK</a:t>
            </a:r>
            <a:r>
              <a:rPr kumimoji="1" lang="ja-JP" altLang="en-US"/>
              <a:t>。念の為、</a:t>
            </a:r>
            <a:endParaRPr kumimoji="1" lang="en-US" altLang="ja-JP" dirty="0"/>
          </a:p>
          <a:p>
            <a:endParaRPr kumimoji="1" lang="en-US" altLang="ja-JP" dirty="0"/>
          </a:p>
          <a:p>
            <a:r>
              <a:rPr lang="en-US" altLang="ja-JP" dirty="0">
                <a:latin typeface="MS Mincho" panose="02020609040205080304" pitchFamily="49" charset="-128"/>
                <a:ea typeface="MS Mincho" panose="02020609040205080304" pitchFamily="49" charset="-128"/>
              </a:rPr>
              <a:t>show databases;</a:t>
            </a:r>
          </a:p>
          <a:p>
            <a:endParaRPr lang="en-US" altLang="ja-JP" dirty="0"/>
          </a:p>
          <a:p>
            <a:r>
              <a:rPr kumimoji="1" lang="ja-JP" altLang="en-US"/>
              <a:t>を入力して、</a:t>
            </a:r>
            <a:r>
              <a:rPr kumimoji="1" lang="en-US" altLang="ja-JP" dirty="0"/>
              <a:t>{</a:t>
            </a:r>
            <a:r>
              <a:rPr kumimoji="1" lang="en-US" altLang="ja-JP" dirty="0" err="1"/>
              <a:t>user_name</a:t>
            </a:r>
            <a:r>
              <a:rPr kumimoji="1" lang="en-US" altLang="ja-JP" dirty="0"/>
              <a:t>}${</a:t>
            </a:r>
            <a:r>
              <a:rPr kumimoji="1" lang="en-US" altLang="ja-JP" dirty="0" err="1"/>
              <a:t>created_table</a:t>
            </a:r>
            <a:r>
              <a:rPr kumimoji="1" lang="en-US" altLang="ja-JP" dirty="0"/>
              <a:t>}</a:t>
            </a:r>
          </a:p>
          <a:p>
            <a:r>
              <a:rPr lang="ja-JP" altLang="en-US"/>
              <a:t>が出現すれば</a:t>
            </a:r>
            <a:r>
              <a:rPr lang="en-US" altLang="ja-JP" dirty="0"/>
              <a:t>OK</a:t>
            </a:r>
            <a:r>
              <a:rPr lang="ja-JP" altLang="en-US"/>
              <a:t>。</a:t>
            </a:r>
            <a:endParaRPr lang="en-US" altLang="ja-JP" dirty="0"/>
          </a:p>
          <a:p>
            <a:endParaRPr lang="en-US" altLang="ja-JP" dirty="0"/>
          </a:p>
          <a:p>
            <a:r>
              <a:rPr kumimoji="1" lang="en-US" altLang="ja-JP" dirty="0">
                <a:latin typeface="MS Mincho" panose="02020609040205080304" pitchFamily="49" charset="-128"/>
                <a:ea typeface="MS Mincho" panose="02020609040205080304" pitchFamily="49" charset="-128"/>
              </a:rPr>
              <a:t>qui</a:t>
            </a:r>
            <a:r>
              <a:rPr lang="en-US" altLang="ja-JP" dirty="0">
                <a:latin typeface="MS Mincho" panose="02020609040205080304" pitchFamily="49" charset="-128"/>
                <a:ea typeface="MS Mincho" panose="02020609040205080304" pitchFamily="49" charset="-128"/>
              </a:rPr>
              <a:t>t</a:t>
            </a:r>
          </a:p>
          <a:p>
            <a:endParaRPr lang="en-US" altLang="ja-JP" dirty="0"/>
          </a:p>
          <a:p>
            <a:r>
              <a:rPr kumimoji="1" lang="ja-JP" altLang="en-US"/>
              <a:t>を押せば</a:t>
            </a:r>
            <a:r>
              <a:rPr kumimoji="1" lang="en-US" altLang="ja-JP" dirty="0"/>
              <a:t>SQL</a:t>
            </a:r>
            <a:r>
              <a:rPr kumimoji="1" lang="ja-JP" altLang="en-US"/>
              <a:t>の接続を切れる。</a:t>
            </a:r>
          </a:p>
        </p:txBody>
      </p:sp>
    </p:spTree>
    <p:extLst>
      <p:ext uri="{BB962C8B-B14F-4D97-AF65-F5344CB8AC3E}">
        <p14:creationId xmlns:p14="http://schemas.microsoft.com/office/powerpoint/2010/main" val="224860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908C1A-A24F-E27D-85F4-F41E0FC87F49}"/>
              </a:ext>
            </a:extLst>
          </p:cNvPr>
          <p:cNvSpPr>
            <a:spLocks noGrp="1"/>
          </p:cNvSpPr>
          <p:nvPr>
            <p:ph type="title"/>
          </p:nvPr>
        </p:nvSpPr>
        <p:spPr/>
        <p:txBody>
          <a:bodyPr/>
          <a:lstStyle/>
          <a:p>
            <a:r>
              <a:rPr lang="en-US" altLang="ja-JP" dirty="0" err="1"/>
              <a:t>m</a:t>
            </a:r>
            <a:r>
              <a:rPr kumimoji="1" lang="en-US" altLang="ja-JP" dirty="0" err="1"/>
              <a:t>anage.py</a:t>
            </a:r>
            <a:r>
              <a:rPr lang="ja-JP" altLang="en-US"/>
              <a:t>がいきなり出てきたが</a:t>
            </a:r>
            <a:r>
              <a:rPr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43AA43B0-4000-962F-632A-61CF1805EBF1}"/>
              </a:ext>
            </a:extLst>
          </p:cNvPr>
          <p:cNvSpPr>
            <a:spLocks noGrp="1"/>
          </p:cNvSpPr>
          <p:nvPr>
            <p:ph idx="1"/>
          </p:nvPr>
        </p:nvSpPr>
        <p:spPr/>
        <p:txBody>
          <a:bodyPr/>
          <a:lstStyle/>
          <a:p>
            <a:r>
              <a:rPr lang="en-US" altLang="ja-JP" dirty="0" err="1"/>
              <a:t>m</a:t>
            </a:r>
            <a:r>
              <a:rPr kumimoji="1" lang="en-US" altLang="ja-JP" dirty="0" err="1"/>
              <a:t>anage.py</a:t>
            </a:r>
            <a:r>
              <a:rPr kumimoji="1" lang="ja-JP" altLang="en-US"/>
              <a:t>はウェブアプリ全体を管理するためのプログラム</a:t>
            </a:r>
            <a:endParaRPr kumimoji="1" lang="en-US" altLang="ja-JP" dirty="0"/>
          </a:p>
          <a:p>
            <a:endParaRPr lang="en-US" altLang="ja-JP" dirty="0"/>
          </a:p>
          <a:p>
            <a:r>
              <a:rPr kumimoji="1" lang="ja-JP" altLang="en-US"/>
              <a:t>データベースに繋げて</a:t>
            </a:r>
            <a:r>
              <a:rPr kumimoji="1" lang="en-US" altLang="ja-JP" dirty="0"/>
              <a:t>SQL</a:t>
            </a:r>
            <a:r>
              <a:rPr kumimoji="1" lang="ja-JP" altLang="en-US"/>
              <a:t>を操作したり、管理者を作成したり、新しいアプリの作成、静的なファイルを集めたり</a:t>
            </a:r>
            <a:r>
              <a:rPr kumimoji="1" lang="en-US" altLang="ja-JP" dirty="0"/>
              <a:t>…</a:t>
            </a:r>
          </a:p>
          <a:p>
            <a:endParaRPr lang="en-US" altLang="ja-JP" dirty="0"/>
          </a:p>
          <a:p>
            <a:r>
              <a:rPr kumimoji="1" lang="ja-JP" altLang="en-US"/>
              <a:t>とにかく、管理者にとって便利なことをしてくれるプログラムと考えておく</a:t>
            </a:r>
            <a:endParaRPr kumimoji="1" lang="en-US" altLang="ja-JP" dirty="0"/>
          </a:p>
        </p:txBody>
      </p:sp>
    </p:spTree>
    <p:extLst>
      <p:ext uri="{BB962C8B-B14F-4D97-AF65-F5344CB8AC3E}">
        <p14:creationId xmlns:p14="http://schemas.microsoft.com/office/powerpoint/2010/main" val="3210444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0DCC4F-38C6-D4B2-9408-D2C230D744A2}"/>
              </a:ext>
            </a:extLst>
          </p:cNvPr>
          <p:cNvSpPr>
            <a:spLocks noGrp="1"/>
          </p:cNvSpPr>
          <p:nvPr>
            <p:ph type="title"/>
          </p:nvPr>
        </p:nvSpPr>
        <p:spPr/>
        <p:txBody>
          <a:bodyPr/>
          <a:lstStyle/>
          <a:p>
            <a:r>
              <a:rPr kumimoji="1" lang="ja-JP" altLang="en-US"/>
              <a:t>アプリケーションを立ち上げよう</a:t>
            </a:r>
          </a:p>
        </p:txBody>
      </p:sp>
      <p:sp>
        <p:nvSpPr>
          <p:cNvPr id="3" name="コンテンツ プレースホルダー 2">
            <a:extLst>
              <a:ext uri="{FF2B5EF4-FFF2-40B4-BE49-F238E27FC236}">
                <a16:creationId xmlns:a16="http://schemas.microsoft.com/office/drawing/2014/main" id="{81B2634A-D4F3-DD7D-AA64-A9EB06929939}"/>
              </a:ext>
            </a:extLst>
          </p:cNvPr>
          <p:cNvSpPr>
            <a:spLocks noGrp="1"/>
          </p:cNvSpPr>
          <p:nvPr>
            <p:ph idx="1"/>
          </p:nvPr>
        </p:nvSpPr>
        <p:spPr>
          <a:xfrm>
            <a:off x="838200" y="1811978"/>
            <a:ext cx="10515600" cy="4351338"/>
          </a:xfrm>
        </p:spPr>
        <p:txBody>
          <a:bodyPr/>
          <a:lstStyle/>
          <a:p>
            <a:r>
              <a:rPr kumimoji="1" lang="en-US" altLang="ja-JP" dirty="0"/>
              <a:t>{</a:t>
            </a:r>
            <a:r>
              <a:rPr kumimoji="1" lang="en-US" altLang="ja-JP" dirty="0" err="1"/>
              <a:t>user_name</a:t>
            </a:r>
            <a:r>
              <a:rPr kumimoji="1" lang="en-US" altLang="ja-JP" dirty="0"/>
              <a:t>}.</a:t>
            </a:r>
            <a:r>
              <a:rPr kumimoji="1" lang="en-US" altLang="ja-JP" dirty="0" err="1"/>
              <a:t>pythonanywhere.com</a:t>
            </a:r>
            <a:r>
              <a:rPr kumimoji="1" lang="ja-JP" altLang="en-US"/>
              <a:t>内でアプリケーションを立ち上げる。</a:t>
            </a:r>
            <a:endParaRPr kumimoji="1" lang="en-US" altLang="ja-JP" dirty="0"/>
          </a:p>
          <a:p>
            <a:endParaRPr lang="en-US" altLang="ja-JP" dirty="0"/>
          </a:p>
          <a:p>
            <a:pPr marL="0" indent="0">
              <a:buNone/>
            </a:pPr>
            <a:r>
              <a:rPr lang="en-US" altLang="ja-JP" dirty="0">
                <a:latin typeface="MS Mincho" panose="02020609040205080304" pitchFamily="49" charset="-128"/>
                <a:ea typeface="MS Mincho" panose="02020609040205080304" pitchFamily="49" charset="-128"/>
              </a:rPr>
              <a:t>p</a:t>
            </a:r>
            <a:r>
              <a:rPr kumimoji="1" lang="en-US" altLang="ja-JP" dirty="0">
                <a:latin typeface="MS Mincho" panose="02020609040205080304" pitchFamily="49" charset="-128"/>
                <a:ea typeface="MS Mincho" panose="02020609040205080304" pitchFamily="49" charset="-128"/>
              </a:rPr>
              <a:t>ython </a:t>
            </a:r>
            <a:r>
              <a:rPr kumimoji="1" lang="en-US" altLang="ja-JP" dirty="0" err="1">
                <a:latin typeface="MS Mincho" panose="02020609040205080304" pitchFamily="49" charset="-128"/>
                <a:ea typeface="MS Mincho" panose="02020609040205080304" pitchFamily="49" charset="-128"/>
              </a:rPr>
              <a:t>manage.py</a:t>
            </a:r>
            <a:r>
              <a:rPr kumimoji="1" lang="en-US" altLang="ja-JP" dirty="0">
                <a:latin typeface="MS Mincho" panose="02020609040205080304" pitchFamily="49" charset="-128"/>
                <a:ea typeface="MS Mincho" panose="02020609040205080304" pitchFamily="49" charset="-128"/>
              </a:rPr>
              <a:t> </a:t>
            </a:r>
            <a:r>
              <a:rPr kumimoji="1" lang="en-US" altLang="ja-JP" dirty="0" err="1">
                <a:latin typeface="MS Mincho" panose="02020609040205080304" pitchFamily="49" charset="-128"/>
                <a:ea typeface="MS Mincho" panose="02020609040205080304" pitchFamily="49" charset="-128"/>
              </a:rPr>
              <a:t>startapp</a:t>
            </a:r>
            <a:r>
              <a:rPr kumimoji="1" lang="en-US" altLang="ja-JP" dirty="0">
                <a:latin typeface="MS Mincho" panose="02020609040205080304" pitchFamily="49" charset="-128"/>
                <a:ea typeface="MS Mincho" panose="02020609040205080304" pitchFamily="49" charset="-128"/>
              </a:rPr>
              <a:t> </a:t>
            </a:r>
            <a:r>
              <a:rPr kumimoji="1" lang="en-US" altLang="ja-JP" dirty="0" err="1">
                <a:latin typeface="MS Mincho" panose="02020609040205080304" pitchFamily="49" charset="-128"/>
                <a:ea typeface="MS Mincho" panose="02020609040205080304" pitchFamily="49" charset="-128"/>
              </a:rPr>
              <a:t>analize_data</a:t>
            </a:r>
            <a:endParaRPr kumimoji="1" lang="en-US" altLang="ja-JP" dirty="0">
              <a:latin typeface="MS Mincho" panose="02020609040205080304" pitchFamily="49" charset="-128"/>
              <a:ea typeface="MS Mincho" panose="02020609040205080304" pitchFamily="49" charset="-128"/>
            </a:endParaRPr>
          </a:p>
          <a:p>
            <a:pPr marL="0" indent="0">
              <a:buNone/>
            </a:pPr>
            <a:r>
              <a:rPr lang="ja-JP" altLang="en-US"/>
              <a:t>を入力</a:t>
            </a:r>
            <a:endParaRPr lang="en-US" altLang="ja-JP" dirty="0"/>
          </a:p>
          <a:p>
            <a:pPr marL="0" indent="0">
              <a:buNone/>
            </a:pPr>
            <a:endParaRPr kumimoji="1" lang="en-US" altLang="ja-JP" dirty="0"/>
          </a:p>
          <a:p>
            <a:pPr marL="0" indent="0">
              <a:buNone/>
            </a:pPr>
            <a:r>
              <a:rPr lang="ja-JP" altLang="en-US"/>
              <a:t>立ち上げたら使えるかと言ったら</a:t>
            </a:r>
            <a:r>
              <a:rPr lang="en-US" altLang="ja-JP" dirty="0"/>
              <a:t>…</a:t>
            </a:r>
            <a:r>
              <a:rPr lang="ja-JP" altLang="en-US"/>
              <a:t>まだ使えない</a:t>
            </a:r>
            <a:endParaRPr kumimoji="1" lang="ja-JP" altLang="en-US"/>
          </a:p>
        </p:txBody>
      </p:sp>
    </p:spTree>
    <p:extLst>
      <p:ext uri="{BB962C8B-B14F-4D97-AF65-F5344CB8AC3E}">
        <p14:creationId xmlns:p14="http://schemas.microsoft.com/office/powerpoint/2010/main" val="1313467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CE20D4-357C-1BBA-AF5F-27F7975EC4BE}"/>
              </a:ext>
            </a:extLst>
          </p:cNvPr>
          <p:cNvSpPr>
            <a:spLocks noGrp="1"/>
          </p:cNvSpPr>
          <p:nvPr>
            <p:ph type="title"/>
          </p:nvPr>
        </p:nvSpPr>
        <p:spPr/>
        <p:txBody>
          <a:bodyPr/>
          <a:lstStyle/>
          <a:p>
            <a:r>
              <a:rPr kumimoji="1" lang="ja-JP" altLang="en-US"/>
              <a:t>アプリケーションを登録しよう</a:t>
            </a:r>
          </a:p>
        </p:txBody>
      </p:sp>
      <p:sp>
        <p:nvSpPr>
          <p:cNvPr id="3" name="コンテンツ プレースホルダー 2">
            <a:extLst>
              <a:ext uri="{FF2B5EF4-FFF2-40B4-BE49-F238E27FC236}">
                <a16:creationId xmlns:a16="http://schemas.microsoft.com/office/drawing/2014/main" id="{091894C3-19CA-D838-D5B6-A7E32E8B9833}"/>
              </a:ext>
            </a:extLst>
          </p:cNvPr>
          <p:cNvSpPr>
            <a:spLocks noGrp="1"/>
          </p:cNvSpPr>
          <p:nvPr>
            <p:ph idx="1"/>
          </p:nvPr>
        </p:nvSpPr>
        <p:spPr>
          <a:xfrm>
            <a:off x="838200" y="1825625"/>
            <a:ext cx="10515600" cy="1149350"/>
          </a:xfrm>
        </p:spPr>
        <p:txBody>
          <a:bodyPr/>
          <a:lstStyle/>
          <a:p>
            <a:r>
              <a:rPr kumimoji="1" lang="ja-JP" altLang="en-US"/>
              <a:t>アプリケーションを立ち上げても、全てのアプリケーションを管理するプロジェクトに認識されないと意味がない。</a:t>
            </a:r>
          </a:p>
        </p:txBody>
      </p:sp>
      <p:sp>
        <p:nvSpPr>
          <p:cNvPr id="4" name="正方形/長方形 3">
            <a:extLst>
              <a:ext uri="{FF2B5EF4-FFF2-40B4-BE49-F238E27FC236}">
                <a16:creationId xmlns:a16="http://schemas.microsoft.com/office/drawing/2014/main" id="{366742E5-B362-0E2C-ED15-7D5DB4C93633}"/>
              </a:ext>
            </a:extLst>
          </p:cNvPr>
          <p:cNvSpPr/>
          <p:nvPr/>
        </p:nvSpPr>
        <p:spPr>
          <a:xfrm>
            <a:off x="438150" y="3429000"/>
            <a:ext cx="5035551" cy="25527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B27A498F-F1C4-E808-4C0A-7BEA60BCEEDB}"/>
              </a:ext>
            </a:extLst>
          </p:cNvPr>
          <p:cNvSpPr/>
          <p:nvPr/>
        </p:nvSpPr>
        <p:spPr>
          <a:xfrm>
            <a:off x="3467100" y="4259262"/>
            <a:ext cx="183515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App1</a:t>
            </a:r>
          </a:p>
          <a:p>
            <a:pPr algn="ctr"/>
            <a:r>
              <a:rPr lang="en-US" altLang="ja-JP" dirty="0"/>
              <a:t>(</a:t>
            </a:r>
            <a:r>
              <a:rPr lang="en-US" altLang="ja-JP" dirty="0" err="1"/>
              <a:t>analize_data</a:t>
            </a:r>
            <a:r>
              <a:rPr lang="en-US" altLang="ja-JP" dirty="0"/>
              <a:t>)</a:t>
            </a:r>
            <a:endParaRPr kumimoji="1" lang="ja-JP" altLang="en-US"/>
          </a:p>
        </p:txBody>
      </p:sp>
      <p:sp>
        <p:nvSpPr>
          <p:cNvPr id="6" name="正方形/長方形 5">
            <a:extLst>
              <a:ext uri="{FF2B5EF4-FFF2-40B4-BE49-F238E27FC236}">
                <a16:creationId xmlns:a16="http://schemas.microsoft.com/office/drawing/2014/main" id="{6EDBADBD-5CC4-7112-94A6-96FBCC8093F4}"/>
              </a:ext>
            </a:extLst>
          </p:cNvPr>
          <p:cNvSpPr/>
          <p:nvPr/>
        </p:nvSpPr>
        <p:spPr>
          <a:xfrm>
            <a:off x="749300" y="4259262"/>
            <a:ext cx="133985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Project</a:t>
            </a:r>
          </a:p>
          <a:p>
            <a:pPr algn="ctr"/>
            <a:r>
              <a:rPr lang="en-US" altLang="ja-JP" dirty="0"/>
              <a:t>(</a:t>
            </a:r>
            <a:r>
              <a:rPr lang="en-US" altLang="ja-JP" dirty="0" err="1"/>
              <a:t>Studyprj</a:t>
            </a:r>
            <a:r>
              <a:rPr lang="en-US" altLang="ja-JP" dirty="0"/>
              <a:t>)</a:t>
            </a:r>
            <a:endParaRPr kumimoji="1" lang="ja-JP" altLang="en-US"/>
          </a:p>
        </p:txBody>
      </p:sp>
      <p:cxnSp>
        <p:nvCxnSpPr>
          <p:cNvPr id="8" name="直線コネクタ 7">
            <a:extLst>
              <a:ext uri="{FF2B5EF4-FFF2-40B4-BE49-F238E27FC236}">
                <a16:creationId xmlns:a16="http://schemas.microsoft.com/office/drawing/2014/main" id="{DAA8F7BD-E794-5EF6-BD5A-03D283B4E4EF}"/>
              </a:ext>
            </a:extLst>
          </p:cNvPr>
          <p:cNvCxnSpPr>
            <a:cxnSpLocks/>
          </p:cNvCxnSpPr>
          <p:nvPr/>
        </p:nvCxnSpPr>
        <p:spPr>
          <a:xfrm>
            <a:off x="2089150" y="4716462"/>
            <a:ext cx="1377950" cy="0"/>
          </a:xfrm>
          <a:prstGeom prst="line">
            <a:avLst/>
          </a:prstGeom>
          <a:ln w="635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CD4C2011-7594-E854-6C92-D7B573B1B275}"/>
              </a:ext>
            </a:extLst>
          </p:cNvPr>
          <p:cNvSpPr/>
          <p:nvPr/>
        </p:nvSpPr>
        <p:spPr>
          <a:xfrm>
            <a:off x="6813550" y="3429001"/>
            <a:ext cx="5111749" cy="25527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F56A9512-C96F-74F3-F6F6-EB429C8629E2}"/>
              </a:ext>
            </a:extLst>
          </p:cNvPr>
          <p:cNvSpPr/>
          <p:nvPr/>
        </p:nvSpPr>
        <p:spPr>
          <a:xfrm>
            <a:off x="9747250" y="4294187"/>
            <a:ext cx="183515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App1</a:t>
            </a:r>
          </a:p>
          <a:p>
            <a:pPr algn="ctr"/>
            <a:r>
              <a:rPr lang="en-US" altLang="ja-JP" dirty="0"/>
              <a:t>(</a:t>
            </a:r>
            <a:r>
              <a:rPr lang="en-US" altLang="ja-JP" dirty="0" err="1"/>
              <a:t>analize_data</a:t>
            </a:r>
            <a:r>
              <a:rPr lang="en-US" altLang="ja-JP" dirty="0"/>
              <a:t>)</a:t>
            </a:r>
            <a:endParaRPr kumimoji="1" lang="ja-JP" altLang="en-US"/>
          </a:p>
        </p:txBody>
      </p:sp>
      <p:sp>
        <p:nvSpPr>
          <p:cNvPr id="13" name="正方形/長方形 12">
            <a:extLst>
              <a:ext uri="{FF2B5EF4-FFF2-40B4-BE49-F238E27FC236}">
                <a16:creationId xmlns:a16="http://schemas.microsoft.com/office/drawing/2014/main" id="{C5BA554A-4D27-0064-B97E-166B5616F8D0}"/>
              </a:ext>
            </a:extLst>
          </p:cNvPr>
          <p:cNvSpPr/>
          <p:nvPr/>
        </p:nvSpPr>
        <p:spPr>
          <a:xfrm>
            <a:off x="7029450" y="4294187"/>
            <a:ext cx="133985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Project</a:t>
            </a:r>
          </a:p>
          <a:p>
            <a:pPr algn="ctr"/>
            <a:r>
              <a:rPr lang="en-US" altLang="ja-JP" dirty="0"/>
              <a:t>(</a:t>
            </a:r>
            <a:r>
              <a:rPr lang="en-US" altLang="ja-JP" dirty="0" err="1"/>
              <a:t>Studyprj</a:t>
            </a:r>
            <a:r>
              <a:rPr lang="en-US" altLang="ja-JP" dirty="0"/>
              <a:t>)</a:t>
            </a:r>
            <a:endParaRPr kumimoji="1" lang="ja-JP" altLang="en-US"/>
          </a:p>
        </p:txBody>
      </p:sp>
      <p:cxnSp>
        <p:nvCxnSpPr>
          <p:cNvPr id="14" name="直線コネクタ 13">
            <a:extLst>
              <a:ext uri="{FF2B5EF4-FFF2-40B4-BE49-F238E27FC236}">
                <a16:creationId xmlns:a16="http://schemas.microsoft.com/office/drawing/2014/main" id="{5FF63876-30B8-5069-84BD-D87F0EA16082}"/>
              </a:ext>
            </a:extLst>
          </p:cNvPr>
          <p:cNvCxnSpPr>
            <a:cxnSpLocks/>
          </p:cNvCxnSpPr>
          <p:nvPr/>
        </p:nvCxnSpPr>
        <p:spPr>
          <a:xfrm>
            <a:off x="8369300" y="4751387"/>
            <a:ext cx="1377950" cy="0"/>
          </a:xfrm>
          <a:prstGeom prst="line">
            <a:avLst/>
          </a:prstGeom>
          <a:ln w="63500"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0B103AE7-8F67-B31B-C329-F45B30237B58}"/>
              </a:ext>
            </a:extLst>
          </p:cNvPr>
          <p:cNvCxnSpPr>
            <a:cxnSpLocks/>
          </p:cNvCxnSpPr>
          <p:nvPr/>
        </p:nvCxnSpPr>
        <p:spPr>
          <a:xfrm flipH="1">
            <a:off x="5614987" y="4765674"/>
            <a:ext cx="1103313" cy="0"/>
          </a:xfrm>
          <a:prstGeom prst="line">
            <a:avLst/>
          </a:prstGeom>
          <a:ln w="63500">
            <a:solidFill>
              <a:srgbClr val="FF0000"/>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C185667C-0487-D8B0-5D00-A0AEBBF45C24}"/>
              </a:ext>
            </a:extLst>
          </p:cNvPr>
          <p:cNvSpPr txBox="1"/>
          <p:nvPr/>
        </p:nvSpPr>
        <p:spPr>
          <a:xfrm>
            <a:off x="859036" y="3703399"/>
            <a:ext cx="4193777" cy="369332"/>
          </a:xfrm>
          <a:prstGeom prst="rect">
            <a:avLst/>
          </a:prstGeom>
          <a:noFill/>
        </p:spPr>
        <p:txBody>
          <a:bodyPr wrap="none" rtlCol="0">
            <a:spAutoFit/>
          </a:bodyPr>
          <a:lstStyle/>
          <a:p>
            <a:r>
              <a:rPr kumimoji="1" lang="ja-JP" altLang="en-US"/>
              <a:t>いや、</a:t>
            </a:r>
            <a:r>
              <a:rPr kumimoji="1" lang="en-US" altLang="ja-JP" dirty="0"/>
              <a:t>App1</a:t>
            </a:r>
            <a:r>
              <a:rPr kumimoji="1" lang="ja-JP" altLang="en-US"/>
              <a:t>って何？エラーを返します</a:t>
            </a:r>
          </a:p>
        </p:txBody>
      </p:sp>
      <p:sp>
        <p:nvSpPr>
          <p:cNvPr id="18" name="テキスト ボックス 17">
            <a:extLst>
              <a:ext uri="{FF2B5EF4-FFF2-40B4-BE49-F238E27FC236}">
                <a16:creationId xmlns:a16="http://schemas.microsoft.com/office/drawing/2014/main" id="{D8284740-76FF-BFA0-2F77-E22FCB63B963}"/>
              </a:ext>
            </a:extLst>
          </p:cNvPr>
          <p:cNvSpPr txBox="1"/>
          <p:nvPr/>
        </p:nvSpPr>
        <p:spPr>
          <a:xfrm>
            <a:off x="7295779" y="3547051"/>
            <a:ext cx="4147289" cy="646331"/>
          </a:xfrm>
          <a:prstGeom prst="rect">
            <a:avLst/>
          </a:prstGeom>
          <a:noFill/>
        </p:spPr>
        <p:txBody>
          <a:bodyPr wrap="none" rtlCol="0">
            <a:spAutoFit/>
          </a:bodyPr>
          <a:lstStyle/>
          <a:p>
            <a:r>
              <a:rPr kumimoji="1" lang="en-US" altLang="ja-JP" dirty="0"/>
              <a:t>App1</a:t>
            </a:r>
            <a:r>
              <a:rPr lang="ja-JP" altLang="en-US"/>
              <a:t>を認識したから、</a:t>
            </a:r>
            <a:endParaRPr lang="en-US" altLang="ja-JP" dirty="0"/>
          </a:p>
          <a:p>
            <a:r>
              <a:rPr lang="en-US" altLang="ja-JP" dirty="0"/>
              <a:t>App1</a:t>
            </a:r>
            <a:r>
              <a:rPr lang="ja-JP" altLang="en-US"/>
              <a:t>に関する処理を</a:t>
            </a:r>
            <a:r>
              <a:rPr lang="en-US" altLang="ja-JP" dirty="0"/>
              <a:t>terminal</a:t>
            </a:r>
            <a:r>
              <a:rPr lang="ja-JP" altLang="en-US"/>
              <a:t>できるぞ</a:t>
            </a:r>
            <a:endParaRPr lang="en-US" altLang="ja-JP" dirty="0"/>
          </a:p>
        </p:txBody>
      </p:sp>
    </p:spTree>
    <p:extLst>
      <p:ext uri="{BB962C8B-B14F-4D97-AF65-F5344CB8AC3E}">
        <p14:creationId xmlns:p14="http://schemas.microsoft.com/office/powerpoint/2010/main" val="2224714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33B094-BE1C-5483-D997-8EDAAE6C80EE}"/>
              </a:ext>
            </a:extLst>
          </p:cNvPr>
          <p:cNvSpPr>
            <a:spLocks noGrp="1"/>
          </p:cNvSpPr>
          <p:nvPr>
            <p:ph type="title"/>
          </p:nvPr>
        </p:nvSpPr>
        <p:spPr/>
        <p:txBody>
          <a:bodyPr/>
          <a:lstStyle/>
          <a:p>
            <a:r>
              <a:rPr kumimoji="1" lang="ja-JP" altLang="en-US"/>
              <a:t>アプリケーションを登録しよう</a:t>
            </a:r>
          </a:p>
        </p:txBody>
      </p:sp>
      <p:sp>
        <p:nvSpPr>
          <p:cNvPr id="3" name="コンテンツ プレースホルダー 2">
            <a:extLst>
              <a:ext uri="{FF2B5EF4-FFF2-40B4-BE49-F238E27FC236}">
                <a16:creationId xmlns:a16="http://schemas.microsoft.com/office/drawing/2014/main" id="{D1886E3F-1B54-4132-8DA5-F34D4D9CF8AD}"/>
              </a:ext>
            </a:extLst>
          </p:cNvPr>
          <p:cNvSpPr>
            <a:spLocks noGrp="1"/>
          </p:cNvSpPr>
          <p:nvPr>
            <p:ph idx="1"/>
          </p:nvPr>
        </p:nvSpPr>
        <p:spPr/>
        <p:txBody>
          <a:bodyPr/>
          <a:lstStyle/>
          <a:p>
            <a:pPr marL="0" indent="0">
              <a:buNone/>
            </a:pPr>
            <a:r>
              <a:rPr kumimoji="1" lang="en-US" altLang="ja-JP" dirty="0"/>
              <a:t>{</a:t>
            </a:r>
            <a:r>
              <a:rPr kumimoji="1" lang="en-US" altLang="ja-JP" dirty="0" err="1"/>
              <a:t>user_name</a:t>
            </a:r>
            <a:r>
              <a:rPr kumimoji="1" lang="en-US" altLang="ja-JP" dirty="0"/>
              <a:t>}.</a:t>
            </a:r>
            <a:r>
              <a:rPr kumimoji="1" lang="en-US" altLang="ja-JP" dirty="0" err="1"/>
              <a:t>pythonanywhere.com</a:t>
            </a:r>
            <a:r>
              <a:rPr kumimoji="1" lang="ja-JP" altLang="en-US"/>
              <a:t>内で</a:t>
            </a:r>
            <a:endParaRPr kumimoji="1" lang="en-US" altLang="ja-JP" dirty="0"/>
          </a:p>
          <a:p>
            <a:pPr marL="0" indent="0">
              <a:buNone/>
            </a:pPr>
            <a:r>
              <a:rPr lang="en-US" altLang="ja-JP" dirty="0">
                <a:latin typeface="MS Mincho" panose="02020609040205080304" pitchFamily="49" charset="-128"/>
                <a:ea typeface="MS Mincho" panose="02020609040205080304" pitchFamily="49" charset="-128"/>
              </a:rPr>
              <a:t>c</a:t>
            </a:r>
            <a:r>
              <a:rPr kumimoji="1" lang="en-US" altLang="ja-JP" dirty="0">
                <a:latin typeface="MS Mincho" panose="02020609040205080304" pitchFamily="49" charset="-128"/>
                <a:ea typeface="MS Mincho" panose="02020609040205080304" pitchFamily="49" charset="-128"/>
              </a:rPr>
              <a:t>d </a:t>
            </a:r>
            <a:r>
              <a:rPr kumimoji="1" lang="en-US" altLang="ja-JP" dirty="0" err="1">
                <a:latin typeface="MS Mincho" panose="02020609040205080304" pitchFamily="49" charset="-128"/>
                <a:ea typeface="MS Mincho" panose="02020609040205080304" pitchFamily="49" charset="-128"/>
              </a:rPr>
              <a:t>Studyprj</a:t>
            </a:r>
            <a:endParaRPr kumimoji="1" lang="en-US" altLang="ja-JP" dirty="0">
              <a:latin typeface="MS Mincho" panose="02020609040205080304" pitchFamily="49" charset="-128"/>
              <a:ea typeface="MS Mincho" panose="02020609040205080304" pitchFamily="49" charset="-128"/>
            </a:endParaRPr>
          </a:p>
          <a:p>
            <a:pPr marL="0" indent="0">
              <a:buNone/>
            </a:pPr>
            <a:r>
              <a:rPr lang="en-US" altLang="ja-JP" dirty="0">
                <a:latin typeface="MS Mincho" panose="02020609040205080304" pitchFamily="49" charset="-128"/>
                <a:ea typeface="MS Mincho" panose="02020609040205080304" pitchFamily="49" charset="-128"/>
              </a:rPr>
              <a:t>emacs </a:t>
            </a:r>
            <a:r>
              <a:rPr lang="en-US" altLang="ja-JP" dirty="0" err="1">
                <a:latin typeface="MS Mincho" panose="02020609040205080304" pitchFamily="49" charset="-128"/>
                <a:ea typeface="MS Mincho" panose="02020609040205080304" pitchFamily="49" charset="-128"/>
              </a:rPr>
              <a:t>setting.py</a:t>
            </a:r>
            <a:endParaRPr lang="en-US" altLang="ja-JP" dirty="0">
              <a:latin typeface="MS Mincho" panose="02020609040205080304" pitchFamily="49" charset="-128"/>
              <a:ea typeface="MS Mincho" panose="02020609040205080304" pitchFamily="49" charset="-128"/>
            </a:endParaRPr>
          </a:p>
          <a:p>
            <a:pPr marL="0" indent="0">
              <a:buNone/>
            </a:pPr>
            <a:endParaRPr lang="en-US" altLang="ja-JP" dirty="0">
              <a:latin typeface="MS Mincho" panose="02020609040205080304" pitchFamily="49" charset="-128"/>
              <a:ea typeface="MS Mincho" panose="02020609040205080304" pitchFamily="49" charset="-128"/>
            </a:endParaRPr>
          </a:p>
          <a:p>
            <a:pPr marL="0" indent="0">
              <a:buNone/>
            </a:pPr>
            <a:r>
              <a:rPr kumimoji="1" lang="en-US" altLang="ja-JP" dirty="0"/>
              <a:t>INSTALLED_APPS</a:t>
            </a:r>
            <a:r>
              <a:rPr kumimoji="1" lang="ja-JP" altLang="en-US"/>
              <a:t>内に</a:t>
            </a:r>
            <a:endParaRPr kumimoji="1" lang="en-US" altLang="ja-JP" dirty="0"/>
          </a:p>
          <a:p>
            <a:pPr marL="0" indent="0">
              <a:buNone/>
            </a:pPr>
            <a:r>
              <a:rPr lang="en-US" altLang="ja-JP" dirty="0">
                <a:latin typeface="MS Mincho" panose="02020609040205080304" pitchFamily="49" charset="-128"/>
                <a:ea typeface="MS Mincho" panose="02020609040205080304" pitchFamily="49" charset="-128"/>
              </a:rPr>
              <a:t>‘</a:t>
            </a:r>
            <a:r>
              <a:rPr lang="en-US" altLang="ja-JP" dirty="0" err="1">
                <a:latin typeface="MS Mincho" panose="02020609040205080304" pitchFamily="49" charset="-128"/>
                <a:ea typeface="MS Mincho" panose="02020609040205080304" pitchFamily="49" charset="-128"/>
              </a:rPr>
              <a:t>analize_data</a:t>
            </a:r>
            <a:r>
              <a:rPr lang="en-US" altLang="ja-JP" dirty="0">
                <a:latin typeface="MS Mincho" panose="02020609040205080304" pitchFamily="49" charset="-128"/>
                <a:ea typeface="MS Mincho" panose="02020609040205080304" pitchFamily="49" charset="-128"/>
              </a:rPr>
              <a:t>’,</a:t>
            </a:r>
          </a:p>
          <a:p>
            <a:pPr marL="0" indent="0">
              <a:buNone/>
            </a:pPr>
            <a:r>
              <a:rPr kumimoji="1" lang="ja-JP" altLang="en-US"/>
              <a:t>を追加する</a:t>
            </a:r>
          </a:p>
        </p:txBody>
      </p:sp>
    </p:spTree>
    <p:extLst>
      <p:ext uri="{BB962C8B-B14F-4D97-AF65-F5344CB8AC3E}">
        <p14:creationId xmlns:p14="http://schemas.microsoft.com/office/powerpoint/2010/main" val="4263996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E48019-CBAC-757C-DE99-51E9FC1C4284}"/>
              </a:ext>
            </a:extLst>
          </p:cNvPr>
          <p:cNvSpPr>
            <a:spLocks noGrp="1"/>
          </p:cNvSpPr>
          <p:nvPr>
            <p:ph type="title"/>
          </p:nvPr>
        </p:nvSpPr>
        <p:spPr/>
        <p:txBody>
          <a:bodyPr/>
          <a:lstStyle/>
          <a:p>
            <a:r>
              <a:rPr kumimoji="1" lang="ja-JP" altLang="en-US"/>
              <a:t>今回の目標</a:t>
            </a:r>
          </a:p>
        </p:txBody>
      </p:sp>
      <p:sp>
        <p:nvSpPr>
          <p:cNvPr id="3" name="コンテンツ プレースホルダー 2">
            <a:extLst>
              <a:ext uri="{FF2B5EF4-FFF2-40B4-BE49-F238E27FC236}">
                <a16:creationId xmlns:a16="http://schemas.microsoft.com/office/drawing/2014/main" id="{4259BFF5-3DDC-3BEB-2B6A-BEFB980659F2}"/>
              </a:ext>
            </a:extLst>
          </p:cNvPr>
          <p:cNvSpPr>
            <a:spLocks noGrp="1"/>
          </p:cNvSpPr>
          <p:nvPr>
            <p:ph idx="1"/>
          </p:nvPr>
        </p:nvSpPr>
        <p:spPr/>
        <p:txBody>
          <a:bodyPr/>
          <a:lstStyle/>
          <a:p>
            <a:r>
              <a:rPr kumimoji="1" lang="en-US" altLang="ja-JP" dirty="0"/>
              <a:t>Django</a:t>
            </a:r>
            <a:r>
              <a:rPr lang="ja-JP" altLang="en-US"/>
              <a:t>と</a:t>
            </a:r>
            <a:r>
              <a:rPr kumimoji="1" lang="en-US" altLang="ja-JP" dirty="0" err="1"/>
              <a:t>Pythonanywhere</a:t>
            </a:r>
            <a:r>
              <a:rPr lang="ja-JP" altLang="en-US"/>
              <a:t>を使ってサーバーと</a:t>
            </a:r>
            <a:r>
              <a:rPr kumimoji="1" lang="ja-JP" altLang="en-US"/>
              <a:t>アプリを立ち上げる</a:t>
            </a:r>
            <a:endParaRPr kumimoji="1" lang="en-US" altLang="ja-JP" dirty="0"/>
          </a:p>
          <a:p>
            <a:endParaRPr lang="en-US" altLang="ja-JP" dirty="0"/>
          </a:p>
          <a:p>
            <a:r>
              <a:rPr kumimoji="1" lang="ja-JP" altLang="en-US"/>
              <a:t>環境構築</a:t>
            </a:r>
            <a:r>
              <a:rPr kumimoji="1" lang="en-US" altLang="ja-JP" dirty="0"/>
              <a:t>,</a:t>
            </a:r>
            <a:r>
              <a:rPr kumimoji="1" lang="ja-JP" altLang="en-US"/>
              <a:t>アプリ立ち上げ</a:t>
            </a:r>
            <a:r>
              <a:rPr kumimoji="1" lang="en-US" altLang="ja-JP" dirty="0"/>
              <a:t>,SQL</a:t>
            </a:r>
            <a:r>
              <a:rPr kumimoji="1" lang="ja-JP" altLang="en-US"/>
              <a:t>の設定までの流れを知る</a:t>
            </a:r>
            <a:endParaRPr kumimoji="1" lang="en-US" altLang="ja-JP" dirty="0"/>
          </a:p>
          <a:p>
            <a:endParaRPr kumimoji="1" lang="en-US" altLang="ja-JP" dirty="0"/>
          </a:p>
          <a:p>
            <a:r>
              <a:rPr kumimoji="1" lang="ja-JP" altLang="en-US"/>
              <a:t>データの</a:t>
            </a:r>
            <a:r>
              <a:rPr lang="ja-JP" altLang="en-US"/>
              <a:t>可視化</a:t>
            </a:r>
            <a:r>
              <a:rPr kumimoji="1" lang="ja-JP" altLang="en-US"/>
              <a:t>結果をウェブで表示できるようにする</a:t>
            </a:r>
          </a:p>
        </p:txBody>
      </p:sp>
    </p:spTree>
    <p:extLst>
      <p:ext uri="{BB962C8B-B14F-4D97-AF65-F5344CB8AC3E}">
        <p14:creationId xmlns:p14="http://schemas.microsoft.com/office/powerpoint/2010/main" val="3321357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3A4FEA-4548-A250-D0AE-580A78BA38E0}"/>
              </a:ext>
            </a:extLst>
          </p:cNvPr>
          <p:cNvSpPr>
            <a:spLocks noGrp="1"/>
          </p:cNvSpPr>
          <p:nvPr>
            <p:ph type="title"/>
          </p:nvPr>
        </p:nvSpPr>
        <p:spPr/>
        <p:txBody>
          <a:bodyPr/>
          <a:lstStyle/>
          <a:p>
            <a:r>
              <a:rPr lang="ja-JP" altLang="en-US"/>
              <a:t>アプリケーションを登録しよう</a:t>
            </a:r>
            <a:r>
              <a:rPr lang="en-US" altLang="ja-JP" dirty="0"/>
              <a:t>: </a:t>
            </a:r>
            <a:r>
              <a:rPr lang="ja-JP" altLang="en-US"/>
              <a:t>結果</a:t>
            </a:r>
            <a:endParaRPr kumimoji="1" lang="ja-JP" altLang="en-US"/>
          </a:p>
        </p:txBody>
      </p:sp>
      <p:pic>
        <p:nvPicPr>
          <p:cNvPr id="5" name="コンテンツ プレースホルダー 4" descr="テキスト&#10;&#10;自動的に生成された説明">
            <a:extLst>
              <a:ext uri="{FF2B5EF4-FFF2-40B4-BE49-F238E27FC236}">
                <a16:creationId xmlns:a16="http://schemas.microsoft.com/office/drawing/2014/main" id="{56D0AE56-A20F-CA41-47FA-DE1064D12557}"/>
              </a:ext>
            </a:extLst>
          </p:cNvPr>
          <p:cNvPicPr>
            <a:picLocks noGrp="1" noChangeAspect="1"/>
          </p:cNvPicPr>
          <p:nvPr>
            <p:ph idx="1"/>
          </p:nvPr>
        </p:nvPicPr>
        <p:blipFill>
          <a:blip r:embed="rId2"/>
          <a:stretch>
            <a:fillRect/>
          </a:stretch>
        </p:blipFill>
        <p:spPr>
          <a:xfrm>
            <a:off x="3171920" y="2332325"/>
            <a:ext cx="5848160" cy="2998212"/>
          </a:xfrm>
        </p:spPr>
      </p:pic>
    </p:spTree>
    <p:extLst>
      <p:ext uri="{BB962C8B-B14F-4D97-AF65-F5344CB8AC3E}">
        <p14:creationId xmlns:p14="http://schemas.microsoft.com/office/powerpoint/2010/main" val="3791586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B5229-9C22-D59D-5153-ECA14F60B4C2}"/>
              </a:ext>
            </a:extLst>
          </p:cNvPr>
          <p:cNvSpPr>
            <a:spLocks noGrp="1"/>
          </p:cNvSpPr>
          <p:nvPr>
            <p:ph type="title"/>
          </p:nvPr>
        </p:nvSpPr>
        <p:spPr/>
        <p:txBody>
          <a:bodyPr/>
          <a:lstStyle/>
          <a:p>
            <a:r>
              <a:rPr lang="en-US" altLang="ja-JP" dirty="0"/>
              <a:t>URL</a:t>
            </a:r>
            <a:r>
              <a:rPr lang="ja-JP" altLang="en-US"/>
              <a:t>を定義して、登録する</a:t>
            </a:r>
            <a:endParaRPr kumimoji="1" lang="ja-JP" altLang="en-US"/>
          </a:p>
        </p:txBody>
      </p:sp>
      <p:sp>
        <p:nvSpPr>
          <p:cNvPr id="3" name="コンテンツ プレースホルダー 2">
            <a:extLst>
              <a:ext uri="{FF2B5EF4-FFF2-40B4-BE49-F238E27FC236}">
                <a16:creationId xmlns:a16="http://schemas.microsoft.com/office/drawing/2014/main" id="{DBE3EFE1-DD03-3865-33B6-A393F6ADD798}"/>
              </a:ext>
            </a:extLst>
          </p:cNvPr>
          <p:cNvSpPr>
            <a:spLocks noGrp="1"/>
          </p:cNvSpPr>
          <p:nvPr>
            <p:ph idx="1"/>
          </p:nvPr>
        </p:nvSpPr>
        <p:spPr>
          <a:xfrm>
            <a:off x="838200" y="1825625"/>
            <a:ext cx="10515600" cy="1095375"/>
          </a:xfrm>
        </p:spPr>
        <p:txBody>
          <a:bodyPr/>
          <a:lstStyle/>
          <a:p>
            <a:r>
              <a:rPr kumimoji="1" lang="ja-JP" altLang="en-US"/>
              <a:t>アプリケーションを登録しても、どこに何があるか？それはどのように定義されているのかまでは分からない</a:t>
            </a:r>
          </a:p>
        </p:txBody>
      </p:sp>
      <p:sp>
        <p:nvSpPr>
          <p:cNvPr id="4" name="正方形/長方形 3">
            <a:extLst>
              <a:ext uri="{FF2B5EF4-FFF2-40B4-BE49-F238E27FC236}">
                <a16:creationId xmlns:a16="http://schemas.microsoft.com/office/drawing/2014/main" id="{B9194143-3583-FBE8-2BED-0177E27DEE6C}"/>
              </a:ext>
            </a:extLst>
          </p:cNvPr>
          <p:cNvSpPr/>
          <p:nvPr/>
        </p:nvSpPr>
        <p:spPr>
          <a:xfrm>
            <a:off x="6242051" y="3149601"/>
            <a:ext cx="5111749" cy="322579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FD27DB6B-BCAF-659F-5C23-F9AD8486585F}"/>
              </a:ext>
            </a:extLst>
          </p:cNvPr>
          <p:cNvSpPr/>
          <p:nvPr/>
        </p:nvSpPr>
        <p:spPr>
          <a:xfrm>
            <a:off x="9175751" y="4662486"/>
            <a:ext cx="183515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App1</a:t>
            </a:r>
          </a:p>
          <a:p>
            <a:pPr algn="ctr"/>
            <a:r>
              <a:rPr lang="en-US" altLang="ja-JP" dirty="0"/>
              <a:t>(</a:t>
            </a:r>
            <a:r>
              <a:rPr lang="en-US" altLang="ja-JP" dirty="0" err="1"/>
              <a:t>analize_data</a:t>
            </a:r>
            <a:r>
              <a:rPr lang="en-US" altLang="ja-JP" dirty="0"/>
              <a:t>)</a:t>
            </a:r>
            <a:endParaRPr kumimoji="1" lang="ja-JP" altLang="en-US"/>
          </a:p>
        </p:txBody>
      </p:sp>
      <p:sp>
        <p:nvSpPr>
          <p:cNvPr id="6" name="正方形/長方形 5">
            <a:extLst>
              <a:ext uri="{FF2B5EF4-FFF2-40B4-BE49-F238E27FC236}">
                <a16:creationId xmlns:a16="http://schemas.microsoft.com/office/drawing/2014/main" id="{E07A8AF5-B47C-B6C5-4616-45909516DFCB}"/>
              </a:ext>
            </a:extLst>
          </p:cNvPr>
          <p:cNvSpPr/>
          <p:nvPr/>
        </p:nvSpPr>
        <p:spPr>
          <a:xfrm>
            <a:off x="6934202" y="4702172"/>
            <a:ext cx="133985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Project</a:t>
            </a:r>
          </a:p>
          <a:p>
            <a:pPr algn="ctr"/>
            <a:r>
              <a:rPr lang="en-US" altLang="ja-JP" dirty="0"/>
              <a:t>(</a:t>
            </a:r>
            <a:r>
              <a:rPr lang="en-US" altLang="ja-JP" dirty="0" err="1"/>
              <a:t>Studyprj</a:t>
            </a:r>
            <a:r>
              <a:rPr lang="en-US" altLang="ja-JP" dirty="0"/>
              <a:t>)</a:t>
            </a:r>
            <a:endParaRPr kumimoji="1" lang="ja-JP" altLang="en-US"/>
          </a:p>
        </p:txBody>
      </p:sp>
      <p:cxnSp>
        <p:nvCxnSpPr>
          <p:cNvPr id="7" name="直線コネクタ 6">
            <a:extLst>
              <a:ext uri="{FF2B5EF4-FFF2-40B4-BE49-F238E27FC236}">
                <a16:creationId xmlns:a16="http://schemas.microsoft.com/office/drawing/2014/main" id="{B6C7E3FE-0C16-44CE-4426-6E46AA255B28}"/>
              </a:ext>
            </a:extLst>
          </p:cNvPr>
          <p:cNvCxnSpPr>
            <a:cxnSpLocks/>
          </p:cNvCxnSpPr>
          <p:nvPr/>
        </p:nvCxnSpPr>
        <p:spPr>
          <a:xfrm>
            <a:off x="8274052" y="5119686"/>
            <a:ext cx="901699" cy="0"/>
          </a:xfrm>
          <a:prstGeom prst="line">
            <a:avLst/>
          </a:prstGeom>
          <a:ln w="63500"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EA03B793-6021-D5F1-6E8E-7BDE8132ED8A}"/>
              </a:ext>
            </a:extLst>
          </p:cNvPr>
          <p:cNvSpPr/>
          <p:nvPr/>
        </p:nvSpPr>
        <p:spPr>
          <a:xfrm>
            <a:off x="2051051" y="4333872"/>
            <a:ext cx="133985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End User</a:t>
            </a:r>
            <a:endParaRPr kumimoji="1" lang="en-US" altLang="ja-JP" dirty="0"/>
          </a:p>
        </p:txBody>
      </p:sp>
      <p:cxnSp>
        <p:nvCxnSpPr>
          <p:cNvPr id="12" name="直線コネクタ 11">
            <a:extLst>
              <a:ext uri="{FF2B5EF4-FFF2-40B4-BE49-F238E27FC236}">
                <a16:creationId xmlns:a16="http://schemas.microsoft.com/office/drawing/2014/main" id="{D7A540B5-440B-C3FC-839E-C9A27F4E51A8}"/>
              </a:ext>
            </a:extLst>
          </p:cNvPr>
          <p:cNvCxnSpPr>
            <a:cxnSpLocks/>
          </p:cNvCxnSpPr>
          <p:nvPr/>
        </p:nvCxnSpPr>
        <p:spPr>
          <a:xfrm flipH="1">
            <a:off x="3913186" y="4504824"/>
            <a:ext cx="1916113" cy="0"/>
          </a:xfrm>
          <a:prstGeom prst="line">
            <a:avLst/>
          </a:prstGeom>
          <a:ln w="63500">
            <a:solidFill>
              <a:srgbClr val="FF0000"/>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66BC5BD3-0FA1-ED11-6E24-AC158D943EB3}"/>
              </a:ext>
            </a:extLst>
          </p:cNvPr>
          <p:cNvSpPr txBox="1"/>
          <p:nvPr/>
        </p:nvSpPr>
        <p:spPr>
          <a:xfrm>
            <a:off x="908299" y="3752335"/>
            <a:ext cx="3962944" cy="369332"/>
          </a:xfrm>
          <a:prstGeom prst="rect">
            <a:avLst/>
          </a:prstGeom>
          <a:noFill/>
        </p:spPr>
        <p:txBody>
          <a:bodyPr wrap="none" rtlCol="0">
            <a:spAutoFit/>
          </a:bodyPr>
          <a:lstStyle/>
          <a:p>
            <a:r>
              <a:rPr kumimoji="1" lang="en-US" altLang="ja-JP" dirty="0"/>
              <a:t>App1</a:t>
            </a:r>
            <a:r>
              <a:rPr lang="ja-JP" altLang="en-US"/>
              <a:t>にアクセスしたいん</a:t>
            </a:r>
            <a:r>
              <a:rPr kumimoji="1" lang="ja-JP" altLang="en-US"/>
              <a:t>ですけど</a:t>
            </a:r>
            <a:r>
              <a:rPr kumimoji="1" lang="en-US" altLang="ja-JP" dirty="0"/>
              <a:t>…</a:t>
            </a:r>
            <a:endParaRPr kumimoji="1" lang="ja-JP" altLang="en-US"/>
          </a:p>
        </p:txBody>
      </p:sp>
      <p:sp>
        <p:nvSpPr>
          <p:cNvPr id="15" name="テキスト ボックス 14">
            <a:extLst>
              <a:ext uri="{FF2B5EF4-FFF2-40B4-BE49-F238E27FC236}">
                <a16:creationId xmlns:a16="http://schemas.microsoft.com/office/drawing/2014/main" id="{B43B1C56-95FB-F619-EBF4-1EBA1FF10E8E}"/>
              </a:ext>
            </a:extLst>
          </p:cNvPr>
          <p:cNvSpPr txBox="1"/>
          <p:nvPr/>
        </p:nvSpPr>
        <p:spPr>
          <a:xfrm>
            <a:off x="7136943" y="3618375"/>
            <a:ext cx="3732112" cy="646331"/>
          </a:xfrm>
          <a:prstGeom prst="rect">
            <a:avLst/>
          </a:prstGeom>
          <a:noFill/>
        </p:spPr>
        <p:txBody>
          <a:bodyPr wrap="none" rtlCol="0">
            <a:spAutoFit/>
          </a:bodyPr>
          <a:lstStyle/>
          <a:p>
            <a:r>
              <a:rPr kumimoji="1" lang="en-US" altLang="ja-JP" dirty="0"/>
              <a:t>App1</a:t>
            </a:r>
            <a:r>
              <a:rPr kumimoji="1" lang="ja-JP" altLang="en-US"/>
              <a:t>は認識してるけど、</a:t>
            </a:r>
            <a:endParaRPr kumimoji="1" lang="en-US" altLang="ja-JP" dirty="0"/>
          </a:p>
          <a:p>
            <a:r>
              <a:rPr lang="en-US" altLang="ja-JP" dirty="0"/>
              <a:t>App1</a:t>
            </a:r>
            <a:r>
              <a:rPr lang="ja-JP" altLang="en-US"/>
              <a:t>の何を求めてるか分からない</a:t>
            </a:r>
            <a:endParaRPr kumimoji="1" lang="ja-JP" altLang="en-US"/>
          </a:p>
        </p:txBody>
      </p:sp>
      <p:cxnSp>
        <p:nvCxnSpPr>
          <p:cNvPr id="16" name="直線コネクタ 15">
            <a:extLst>
              <a:ext uri="{FF2B5EF4-FFF2-40B4-BE49-F238E27FC236}">
                <a16:creationId xmlns:a16="http://schemas.microsoft.com/office/drawing/2014/main" id="{3625BC4A-6F16-F360-6349-8018FF483488}"/>
              </a:ext>
            </a:extLst>
          </p:cNvPr>
          <p:cNvCxnSpPr>
            <a:cxnSpLocks/>
          </p:cNvCxnSpPr>
          <p:nvPr/>
        </p:nvCxnSpPr>
        <p:spPr>
          <a:xfrm>
            <a:off x="3913186" y="5119686"/>
            <a:ext cx="1916113" cy="0"/>
          </a:xfrm>
          <a:prstGeom prst="line">
            <a:avLst/>
          </a:prstGeom>
          <a:ln w="63500">
            <a:solidFill>
              <a:srgbClr val="FF0000"/>
            </a:solidFill>
            <a:prstDash val="sysDot"/>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793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6B5229-9C22-D59D-5153-ECA14F60B4C2}"/>
              </a:ext>
            </a:extLst>
          </p:cNvPr>
          <p:cNvSpPr>
            <a:spLocks noGrp="1"/>
          </p:cNvSpPr>
          <p:nvPr>
            <p:ph type="title"/>
          </p:nvPr>
        </p:nvSpPr>
        <p:spPr/>
        <p:txBody>
          <a:bodyPr/>
          <a:lstStyle/>
          <a:p>
            <a:r>
              <a:rPr lang="en-US" altLang="ja-JP" dirty="0"/>
              <a:t>URL</a:t>
            </a:r>
            <a:r>
              <a:rPr lang="ja-JP" altLang="en-US"/>
              <a:t>を定義して、登録する</a:t>
            </a:r>
            <a:endParaRPr kumimoji="1" lang="ja-JP" altLang="en-US"/>
          </a:p>
        </p:txBody>
      </p:sp>
      <p:sp>
        <p:nvSpPr>
          <p:cNvPr id="3" name="コンテンツ プレースホルダー 2">
            <a:extLst>
              <a:ext uri="{FF2B5EF4-FFF2-40B4-BE49-F238E27FC236}">
                <a16:creationId xmlns:a16="http://schemas.microsoft.com/office/drawing/2014/main" id="{DBE3EFE1-DD03-3865-33B6-A393F6ADD798}"/>
              </a:ext>
            </a:extLst>
          </p:cNvPr>
          <p:cNvSpPr>
            <a:spLocks noGrp="1"/>
          </p:cNvSpPr>
          <p:nvPr>
            <p:ph idx="1"/>
          </p:nvPr>
        </p:nvSpPr>
        <p:spPr>
          <a:xfrm>
            <a:off x="838200" y="1825625"/>
            <a:ext cx="10515600" cy="1095375"/>
          </a:xfrm>
        </p:spPr>
        <p:txBody>
          <a:bodyPr/>
          <a:lstStyle/>
          <a:p>
            <a:r>
              <a:rPr kumimoji="1" lang="ja-JP" altLang="en-US"/>
              <a:t>アプリケーションを登録しても、どこに何があるか？それはどのように定義されているのかまでは分からない</a:t>
            </a:r>
          </a:p>
        </p:txBody>
      </p:sp>
      <p:sp>
        <p:nvSpPr>
          <p:cNvPr id="11" name="正方形/長方形 10">
            <a:extLst>
              <a:ext uri="{FF2B5EF4-FFF2-40B4-BE49-F238E27FC236}">
                <a16:creationId xmlns:a16="http://schemas.microsoft.com/office/drawing/2014/main" id="{EA03B793-6021-D5F1-6E8E-7BDE8132ED8A}"/>
              </a:ext>
            </a:extLst>
          </p:cNvPr>
          <p:cNvSpPr/>
          <p:nvPr/>
        </p:nvSpPr>
        <p:spPr>
          <a:xfrm>
            <a:off x="2051051" y="4333872"/>
            <a:ext cx="133985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End User</a:t>
            </a:r>
            <a:endParaRPr kumimoji="1" lang="en-US" altLang="ja-JP" dirty="0"/>
          </a:p>
        </p:txBody>
      </p:sp>
      <p:cxnSp>
        <p:nvCxnSpPr>
          <p:cNvPr id="12" name="直線コネクタ 11">
            <a:extLst>
              <a:ext uri="{FF2B5EF4-FFF2-40B4-BE49-F238E27FC236}">
                <a16:creationId xmlns:a16="http://schemas.microsoft.com/office/drawing/2014/main" id="{D7A540B5-440B-C3FC-839E-C9A27F4E51A8}"/>
              </a:ext>
            </a:extLst>
          </p:cNvPr>
          <p:cNvCxnSpPr>
            <a:cxnSpLocks/>
          </p:cNvCxnSpPr>
          <p:nvPr/>
        </p:nvCxnSpPr>
        <p:spPr>
          <a:xfrm flipH="1">
            <a:off x="4179887" y="4376732"/>
            <a:ext cx="1916113" cy="0"/>
          </a:xfrm>
          <a:prstGeom prst="line">
            <a:avLst/>
          </a:prstGeom>
          <a:ln w="63500">
            <a:solidFill>
              <a:srgbClr val="FF0000"/>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66BC5BD3-0FA1-ED11-6E24-AC158D943EB3}"/>
              </a:ext>
            </a:extLst>
          </p:cNvPr>
          <p:cNvSpPr txBox="1"/>
          <p:nvPr/>
        </p:nvSpPr>
        <p:spPr>
          <a:xfrm rot="20611283">
            <a:off x="179169" y="3494456"/>
            <a:ext cx="3185487" cy="646331"/>
          </a:xfrm>
          <a:prstGeom prst="rect">
            <a:avLst/>
          </a:prstGeom>
          <a:noFill/>
        </p:spPr>
        <p:txBody>
          <a:bodyPr wrap="none" rtlCol="0">
            <a:spAutoFit/>
          </a:bodyPr>
          <a:lstStyle/>
          <a:p>
            <a:r>
              <a:rPr lang="en-US" altLang="ja-JP" dirty="0" err="1"/>
              <a:t>urlA</a:t>
            </a:r>
            <a:r>
              <a:rPr kumimoji="1" lang="ja-JP" altLang="en-US"/>
              <a:t>の</a:t>
            </a:r>
            <a:r>
              <a:rPr lang="en-US" altLang="ja-JP" dirty="0"/>
              <a:t>url1</a:t>
            </a:r>
            <a:r>
              <a:rPr kumimoji="1" lang="ja-JP" altLang="en-US"/>
              <a:t>に</a:t>
            </a:r>
            <a:endParaRPr kumimoji="1" lang="en-US" altLang="ja-JP" dirty="0"/>
          </a:p>
          <a:p>
            <a:r>
              <a:rPr lang="ja-JP" altLang="en-US"/>
              <a:t>アクセスしたい</a:t>
            </a:r>
            <a:r>
              <a:rPr kumimoji="1" lang="ja-JP" altLang="en-US"/>
              <a:t>んですけど</a:t>
            </a:r>
            <a:r>
              <a:rPr kumimoji="1" lang="en-US" altLang="ja-JP" dirty="0"/>
              <a:t>…</a:t>
            </a:r>
            <a:endParaRPr kumimoji="1" lang="ja-JP" altLang="en-US"/>
          </a:p>
        </p:txBody>
      </p:sp>
      <p:cxnSp>
        <p:nvCxnSpPr>
          <p:cNvPr id="8" name="直線コネクタ 7">
            <a:extLst>
              <a:ext uri="{FF2B5EF4-FFF2-40B4-BE49-F238E27FC236}">
                <a16:creationId xmlns:a16="http://schemas.microsoft.com/office/drawing/2014/main" id="{672CD5E7-C039-F934-CE34-D625C93E8687}"/>
              </a:ext>
            </a:extLst>
          </p:cNvPr>
          <p:cNvCxnSpPr>
            <a:cxnSpLocks/>
          </p:cNvCxnSpPr>
          <p:nvPr/>
        </p:nvCxnSpPr>
        <p:spPr>
          <a:xfrm>
            <a:off x="4089400" y="5119686"/>
            <a:ext cx="2006600" cy="0"/>
          </a:xfrm>
          <a:prstGeom prst="line">
            <a:avLst/>
          </a:prstGeom>
          <a:ln w="63500">
            <a:solidFill>
              <a:srgbClr val="FF0000"/>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4D9CB00D-606D-BA02-4D1B-0BD3C26E5719}"/>
              </a:ext>
            </a:extLst>
          </p:cNvPr>
          <p:cNvSpPr txBox="1"/>
          <p:nvPr/>
        </p:nvSpPr>
        <p:spPr>
          <a:xfrm>
            <a:off x="3677777" y="5431906"/>
            <a:ext cx="2723823" cy="369332"/>
          </a:xfrm>
          <a:prstGeom prst="rect">
            <a:avLst/>
          </a:prstGeom>
          <a:noFill/>
        </p:spPr>
        <p:txBody>
          <a:bodyPr wrap="none" rtlCol="0">
            <a:spAutoFit/>
          </a:bodyPr>
          <a:lstStyle/>
          <a:p>
            <a:r>
              <a:rPr lang="ja-JP" altLang="en-US"/>
              <a:t>アクセスした</a:t>
            </a:r>
            <a:r>
              <a:rPr kumimoji="1" lang="ja-JP" altLang="en-US"/>
              <a:t>結果を返す</a:t>
            </a:r>
          </a:p>
        </p:txBody>
      </p:sp>
      <p:sp>
        <p:nvSpPr>
          <p:cNvPr id="17" name="テキスト ボックス 16">
            <a:extLst>
              <a:ext uri="{FF2B5EF4-FFF2-40B4-BE49-F238E27FC236}">
                <a16:creationId xmlns:a16="http://schemas.microsoft.com/office/drawing/2014/main" id="{BD901952-9C5B-FF10-64F3-EE7066B0FE55}"/>
              </a:ext>
            </a:extLst>
          </p:cNvPr>
          <p:cNvSpPr txBox="1"/>
          <p:nvPr/>
        </p:nvSpPr>
        <p:spPr>
          <a:xfrm>
            <a:off x="3908210" y="3749049"/>
            <a:ext cx="2262158" cy="369332"/>
          </a:xfrm>
          <a:prstGeom prst="rect">
            <a:avLst/>
          </a:prstGeom>
          <a:noFill/>
        </p:spPr>
        <p:txBody>
          <a:bodyPr wrap="none" rtlCol="0">
            <a:spAutoFit/>
          </a:bodyPr>
          <a:lstStyle/>
          <a:p>
            <a:r>
              <a:rPr lang="ja-JP" altLang="en-US"/>
              <a:t>アクセス</a:t>
            </a:r>
            <a:r>
              <a:rPr kumimoji="1" lang="ja-JP" altLang="en-US"/>
              <a:t>を要求する</a:t>
            </a:r>
          </a:p>
        </p:txBody>
      </p:sp>
      <p:sp>
        <p:nvSpPr>
          <p:cNvPr id="18" name="正方形/長方形 17">
            <a:extLst>
              <a:ext uri="{FF2B5EF4-FFF2-40B4-BE49-F238E27FC236}">
                <a16:creationId xmlns:a16="http://schemas.microsoft.com/office/drawing/2014/main" id="{39600DB7-D3D7-2A4B-AE88-FFD7D649E6E7}"/>
              </a:ext>
            </a:extLst>
          </p:cNvPr>
          <p:cNvSpPr/>
          <p:nvPr/>
        </p:nvSpPr>
        <p:spPr>
          <a:xfrm>
            <a:off x="6400800" y="3071084"/>
            <a:ext cx="4800600" cy="353536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3A5B1227-40B7-55C2-7AC8-89D1383A0392}"/>
              </a:ext>
            </a:extLst>
          </p:cNvPr>
          <p:cNvSpPr/>
          <p:nvPr/>
        </p:nvSpPr>
        <p:spPr>
          <a:xfrm>
            <a:off x="9065390" y="3251200"/>
            <a:ext cx="1835150" cy="3175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App1</a:t>
            </a:r>
          </a:p>
          <a:p>
            <a:pPr algn="ctr"/>
            <a:r>
              <a:rPr lang="en-US" altLang="ja-JP" dirty="0"/>
              <a:t>(</a:t>
            </a:r>
            <a:r>
              <a:rPr lang="en-US" altLang="ja-JP" dirty="0" err="1"/>
              <a:t>analize_data</a:t>
            </a:r>
            <a:r>
              <a:rPr lang="en-US" altLang="ja-JP" dirty="0"/>
              <a:t>)</a:t>
            </a:r>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p:txBody>
      </p:sp>
      <p:sp>
        <p:nvSpPr>
          <p:cNvPr id="20" name="正方形/長方形 19">
            <a:extLst>
              <a:ext uri="{FF2B5EF4-FFF2-40B4-BE49-F238E27FC236}">
                <a16:creationId xmlns:a16="http://schemas.microsoft.com/office/drawing/2014/main" id="{CAC65054-2934-7081-AE2A-C7D89E83169D}"/>
              </a:ext>
            </a:extLst>
          </p:cNvPr>
          <p:cNvSpPr/>
          <p:nvPr/>
        </p:nvSpPr>
        <p:spPr>
          <a:xfrm>
            <a:off x="6823841" y="4118381"/>
            <a:ext cx="1339850" cy="2307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Project</a:t>
            </a:r>
          </a:p>
          <a:p>
            <a:pPr algn="ctr"/>
            <a:r>
              <a:rPr lang="en-US" altLang="ja-JP" dirty="0"/>
              <a:t>(</a:t>
            </a:r>
            <a:r>
              <a:rPr lang="en-US" altLang="ja-JP" dirty="0" err="1"/>
              <a:t>Studyprj</a:t>
            </a:r>
            <a:r>
              <a:rPr lang="en-US" altLang="ja-JP" dirty="0"/>
              <a:t>)</a:t>
            </a:r>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ja-JP" altLang="en-US"/>
          </a:p>
        </p:txBody>
      </p:sp>
      <p:cxnSp>
        <p:nvCxnSpPr>
          <p:cNvPr id="21" name="直線コネクタ 20">
            <a:extLst>
              <a:ext uri="{FF2B5EF4-FFF2-40B4-BE49-F238E27FC236}">
                <a16:creationId xmlns:a16="http://schemas.microsoft.com/office/drawing/2014/main" id="{0EDA5AD0-5AF1-598C-A865-99C2EE1BF750}"/>
              </a:ext>
            </a:extLst>
          </p:cNvPr>
          <p:cNvCxnSpPr>
            <a:cxnSpLocks/>
          </p:cNvCxnSpPr>
          <p:nvPr/>
        </p:nvCxnSpPr>
        <p:spPr>
          <a:xfrm>
            <a:off x="8163691" y="5119685"/>
            <a:ext cx="901699" cy="0"/>
          </a:xfrm>
          <a:prstGeom prst="line">
            <a:avLst/>
          </a:prstGeom>
          <a:ln w="63500"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403900D7-AB9E-2012-4C21-B5DFDC2B2C9F}"/>
              </a:ext>
            </a:extLst>
          </p:cNvPr>
          <p:cNvSpPr/>
          <p:nvPr/>
        </p:nvSpPr>
        <p:spPr>
          <a:xfrm>
            <a:off x="9321941" y="4230848"/>
            <a:ext cx="1339850" cy="185704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t>urls.py</a:t>
            </a:r>
            <a:endParaRPr lang="en-US" altLang="ja-JP" dirty="0"/>
          </a:p>
          <a:p>
            <a:pPr algn="ctr"/>
            <a:endParaRPr kumimoji="1" lang="en-US" altLang="ja-JP" dirty="0"/>
          </a:p>
          <a:p>
            <a:pPr algn="ctr"/>
            <a:r>
              <a:rPr lang="en-US" altLang="ja-JP" dirty="0"/>
              <a:t>url1</a:t>
            </a:r>
          </a:p>
          <a:p>
            <a:pPr algn="ctr"/>
            <a:r>
              <a:rPr lang="en-US" altLang="ja-JP" dirty="0"/>
              <a:t>url</a:t>
            </a:r>
            <a:r>
              <a:rPr kumimoji="1" lang="en-US" altLang="ja-JP" dirty="0"/>
              <a:t>2</a:t>
            </a:r>
          </a:p>
          <a:p>
            <a:pPr algn="ctr"/>
            <a:r>
              <a:rPr lang="en-US" altLang="ja-JP" dirty="0"/>
              <a:t>url3</a:t>
            </a:r>
            <a:endParaRPr kumimoji="1" lang="en-US" altLang="ja-JP" dirty="0"/>
          </a:p>
        </p:txBody>
      </p:sp>
      <p:sp>
        <p:nvSpPr>
          <p:cNvPr id="23" name="テキスト ボックス 22">
            <a:extLst>
              <a:ext uri="{FF2B5EF4-FFF2-40B4-BE49-F238E27FC236}">
                <a16:creationId xmlns:a16="http://schemas.microsoft.com/office/drawing/2014/main" id="{5DFBC7D0-081D-1E3D-29A5-0461E6F4822E}"/>
              </a:ext>
            </a:extLst>
          </p:cNvPr>
          <p:cNvSpPr txBox="1"/>
          <p:nvPr/>
        </p:nvSpPr>
        <p:spPr>
          <a:xfrm>
            <a:off x="6579729" y="3253630"/>
            <a:ext cx="1712328" cy="646331"/>
          </a:xfrm>
          <a:prstGeom prst="rect">
            <a:avLst/>
          </a:prstGeom>
          <a:noFill/>
        </p:spPr>
        <p:txBody>
          <a:bodyPr wrap="none" rtlCol="0">
            <a:spAutoFit/>
          </a:bodyPr>
          <a:lstStyle/>
          <a:p>
            <a:r>
              <a:rPr kumimoji="1" lang="en-US" altLang="ja-JP" dirty="0" err="1"/>
              <a:t>urlA</a:t>
            </a:r>
            <a:r>
              <a:rPr kumimoji="1" lang="ja-JP" altLang="en-US"/>
              <a:t>の</a:t>
            </a:r>
            <a:r>
              <a:rPr kumimoji="1" lang="en-US" altLang="ja-JP" dirty="0"/>
              <a:t>url</a:t>
            </a:r>
            <a:r>
              <a:rPr lang="en-US" altLang="ja-JP" dirty="0"/>
              <a:t>1</a:t>
            </a:r>
            <a:r>
              <a:rPr lang="ja-JP" altLang="en-US"/>
              <a:t>なら</a:t>
            </a:r>
            <a:endParaRPr lang="en-US" altLang="ja-JP" dirty="0"/>
          </a:p>
          <a:p>
            <a:r>
              <a:rPr kumimoji="1" lang="ja-JP" altLang="en-US"/>
              <a:t>あるぞっ</a:t>
            </a:r>
            <a:r>
              <a:rPr lang="ja-JP" altLang="en-US"/>
              <a:t>！！</a:t>
            </a:r>
            <a:endParaRPr kumimoji="1" lang="ja-JP" altLang="en-US"/>
          </a:p>
        </p:txBody>
      </p:sp>
      <p:sp>
        <p:nvSpPr>
          <p:cNvPr id="24" name="正方形/長方形 23">
            <a:extLst>
              <a:ext uri="{FF2B5EF4-FFF2-40B4-BE49-F238E27FC236}">
                <a16:creationId xmlns:a16="http://schemas.microsoft.com/office/drawing/2014/main" id="{34660BE9-76A9-2CD3-F7A5-269827D15B4A}"/>
              </a:ext>
            </a:extLst>
          </p:cNvPr>
          <p:cNvSpPr/>
          <p:nvPr/>
        </p:nvSpPr>
        <p:spPr>
          <a:xfrm>
            <a:off x="6997699" y="4924262"/>
            <a:ext cx="991804" cy="138462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t>urls.py</a:t>
            </a:r>
            <a:endParaRPr lang="en-US" altLang="ja-JP" dirty="0"/>
          </a:p>
          <a:p>
            <a:pPr algn="ctr"/>
            <a:endParaRPr kumimoji="1" lang="en-US" altLang="ja-JP" dirty="0"/>
          </a:p>
          <a:p>
            <a:pPr algn="ctr"/>
            <a:r>
              <a:rPr lang="en-US" altLang="ja-JP" dirty="0" err="1"/>
              <a:t>urlA</a:t>
            </a:r>
            <a:endParaRPr lang="en-US" altLang="ja-JP" dirty="0"/>
          </a:p>
        </p:txBody>
      </p:sp>
    </p:spTree>
    <p:extLst>
      <p:ext uri="{BB962C8B-B14F-4D97-AF65-F5344CB8AC3E}">
        <p14:creationId xmlns:p14="http://schemas.microsoft.com/office/powerpoint/2010/main" val="3961074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1184D1-8045-2FBF-1388-E43DE5430CD7}"/>
              </a:ext>
            </a:extLst>
          </p:cNvPr>
          <p:cNvSpPr>
            <a:spLocks noGrp="1"/>
          </p:cNvSpPr>
          <p:nvPr>
            <p:ph type="title"/>
          </p:nvPr>
        </p:nvSpPr>
        <p:spPr/>
        <p:txBody>
          <a:bodyPr/>
          <a:lstStyle/>
          <a:p>
            <a:r>
              <a:rPr kumimoji="1" lang="en-US" altLang="ja-JP" dirty="0"/>
              <a:t>URL</a:t>
            </a:r>
            <a:r>
              <a:rPr kumimoji="1" lang="ja-JP" altLang="en-US"/>
              <a:t>を登録</a:t>
            </a:r>
            <a:r>
              <a:rPr kumimoji="1" lang="en-US" altLang="ja-JP" dirty="0"/>
              <a:t>: </a:t>
            </a:r>
            <a:r>
              <a:rPr kumimoji="1" lang="ja-JP" altLang="en-US"/>
              <a:t>プロジェクト側</a:t>
            </a:r>
          </a:p>
        </p:txBody>
      </p:sp>
      <p:sp>
        <p:nvSpPr>
          <p:cNvPr id="3" name="コンテンツ プレースホルダー 2">
            <a:extLst>
              <a:ext uri="{FF2B5EF4-FFF2-40B4-BE49-F238E27FC236}">
                <a16:creationId xmlns:a16="http://schemas.microsoft.com/office/drawing/2014/main" id="{FF750776-34E8-90C0-EA5C-23D657A07FF4}"/>
              </a:ext>
            </a:extLst>
          </p:cNvPr>
          <p:cNvSpPr>
            <a:spLocks noGrp="1"/>
          </p:cNvSpPr>
          <p:nvPr>
            <p:ph idx="1"/>
          </p:nvPr>
        </p:nvSpPr>
        <p:spPr/>
        <p:txBody>
          <a:bodyPr/>
          <a:lstStyle/>
          <a:p>
            <a:pPr marL="0" indent="0">
              <a:buNone/>
            </a:pPr>
            <a:r>
              <a:rPr kumimoji="1" lang="en-US" altLang="ja-JP" dirty="0"/>
              <a:t>{</a:t>
            </a:r>
            <a:r>
              <a:rPr kumimoji="1" lang="en-US" altLang="ja-JP" dirty="0" err="1"/>
              <a:t>user_name</a:t>
            </a:r>
            <a:r>
              <a:rPr kumimoji="1" lang="en-US" altLang="ja-JP" dirty="0"/>
              <a:t>}.</a:t>
            </a:r>
            <a:r>
              <a:rPr kumimoji="1" lang="en-US" altLang="ja-JP" dirty="0" err="1"/>
              <a:t>pythonanywhere.com</a:t>
            </a:r>
            <a:r>
              <a:rPr kumimoji="1" lang="ja-JP" altLang="en-US"/>
              <a:t>内で</a:t>
            </a:r>
            <a:endParaRPr kumimoji="1" lang="en-US" altLang="ja-JP" dirty="0"/>
          </a:p>
          <a:p>
            <a:pPr marL="0" indent="0">
              <a:buNone/>
            </a:pPr>
            <a:endParaRPr kumimoji="1" lang="en-US" altLang="ja-JP" dirty="0"/>
          </a:p>
          <a:p>
            <a:pPr marL="0" indent="0">
              <a:buNone/>
            </a:pPr>
            <a:r>
              <a:rPr lang="en-US" altLang="ja-JP" dirty="0">
                <a:latin typeface="MS Mincho" panose="02020609040205080304" pitchFamily="49" charset="-128"/>
                <a:ea typeface="MS Mincho" panose="02020609040205080304" pitchFamily="49" charset="-128"/>
              </a:rPr>
              <a:t>cd </a:t>
            </a:r>
            <a:r>
              <a:rPr lang="en-US" altLang="ja-JP" dirty="0" err="1">
                <a:latin typeface="MS Mincho" panose="02020609040205080304" pitchFamily="49" charset="-128"/>
                <a:ea typeface="MS Mincho" panose="02020609040205080304" pitchFamily="49" charset="-128"/>
              </a:rPr>
              <a:t>Studyprj</a:t>
            </a:r>
            <a:endParaRPr lang="en-US" altLang="ja-JP" dirty="0">
              <a:latin typeface="MS Mincho" panose="02020609040205080304" pitchFamily="49" charset="-128"/>
              <a:ea typeface="MS Mincho" panose="02020609040205080304" pitchFamily="49" charset="-128"/>
            </a:endParaRPr>
          </a:p>
          <a:p>
            <a:pPr marL="0" indent="0">
              <a:buNone/>
            </a:pPr>
            <a:r>
              <a:rPr lang="en-US" altLang="ja-JP" dirty="0">
                <a:latin typeface="MS Mincho" panose="02020609040205080304" pitchFamily="49" charset="-128"/>
                <a:ea typeface="MS Mincho" panose="02020609040205080304" pitchFamily="49" charset="-128"/>
              </a:rPr>
              <a:t>e</a:t>
            </a:r>
            <a:r>
              <a:rPr kumimoji="1" lang="en-US" altLang="ja-JP" dirty="0">
                <a:latin typeface="MS Mincho" panose="02020609040205080304" pitchFamily="49" charset="-128"/>
                <a:ea typeface="MS Mincho" panose="02020609040205080304" pitchFamily="49" charset="-128"/>
              </a:rPr>
              <a:t>macs </a:t>
            </a:r>
            <a:r>
              <a:rPr kumimoji="1" lang="en-US" altLang="ja-JP" dirty="0" err="1">
                <a:latin typeface="MS Mincho" panose="02020609040205080304" pitchFamily="49" charset="-128"/>
                <a:ea typeface="MS Mincho" panose="02020609040205080304" pitchFamily="49" charset="-128"/>
              </a:rPr>
              <a:t>urls.py</a:t>
            </a:r>
            <a:endParaRPr kumimoji="1" lang="en-US" altLang="ja-JP" dirty="0">
              <a:latin typeface="MS Mincho" panose="02020609040205080304" pitchFamily="49" charset="-128"/>
              <a:ea typeface="MS Mincho" panose="02020609040205080304" pitchFamily="49" charset="-128"/>
            </a:endParaRPr>
          </a:p>
          <a:p>
            <a:pPr marL="0" indent="0">
              <a:buNone/>
            </a:pPr>
            <a:r>
              <a:rPr lang="en-US" altLang="ja-JP" dirty="0">
                <a:latin typeface="MS Mincho" panose="02020609040205080304" pitchFamily="49" charset="-128"/>
                <a:ea typeface="MS Mincho" panose="02020609040205080304" pitchFamily="49" charset="-128"/>
              </a:rPr>
              <a:t>import path</a:t>
            </a:r>
            <a:r>
              <a:rPr lang="ja-JP" altLang="en-US">
                <a:latin typeface="MS Mincho" panose="02020609040205080304" pitchFamily="49" charset="-128"/>
                <a:ea typeface="MS Mincho" panose="02020609040205080304" pitchFamily="49" charset="-128"/>
              </a:rPr>
              <a:t>の隣に</a:t>
            </a:r>
            <a:r>
              <a:rPr lang="en-US" altLang="ja-JP" dirty="0">
                <a:latin typeface="MS Mincho" panose="02020609040205080304" pitchFamily="49" charset="-128"/>
                <a:ea typeface="MS Mincho" panose="02020609040205080304" pitchFamily="49" charset="-128"/>
              </a:rPr>
              <a:t>include</a:t>
            </a:r>
            <a:r>
              <a:rPr lang="ja-JP" altLang="en-US">
                <a:latin typeface="MS Mincho" panose="02020609040205080304" pitchFamily="49" charset="-128"/>
                <a:ea typeface="MS Mincho" panose="02020609040205080304" pitchFamily="49" charset="-128"/>
              </a:rPr>
              <a:t>を追加</a:t>
            </a:r>
            <a:endParaRPr kumimoji="1" lang="en-US" altLang="ja-JP" dirty="0">
              <a:latin typeface="MS Mincho" panose="02020609040205080304" pitchFamily="49" charset="-128"/>
              <a:ea typeface="MS Mincho" panose="02020609040205080304" pitchFamily="49" charset="-128"/>
            </a:endParaRPr>
          </a:p>
          <a:p>
            <a:pPr marL="0" indent="0">
              <a:buNone/>
            </a:pPr>
            <a:r>
              <a:rPr lang="en" altLang="ja-JP" dirty="0">
                <a:latin typeface="MS Mincho" panose="02020609040205080304" pitchFamily="49" charset="-128"/>
                <a:ea typeface="MS Mincho" panose="02020609040205080304" pitchFamily="49" charset="-128"/>
              </a:rPr>
              <a:t>path(</a:t>
            </a:r>
            <a:r>
              <a:rPr lang="en" altLang="ja-JP" dirty="0">
                <a:solidFill>
                  <a:srgbClr val="87005F"/>
                </a:solidFill>
                <a:effectLst/>
                <a:latin typeface="MS Mincho" panose="02020609040205080304" pitchFamily="49" charset="-128"/>
                <a:ea typeface="MS Mincho" panose="02020609040205080304" pitchFamily="49" charset="-128"/>
              </a:rPr>
              <a:t>'</a:t>
            </a:r>
            <a:r>
              <a:rPr lang="en" altLang="ja-JP" dirty="0" err="1">
                <a:solidFill>
                  <a:srgbClr val="87005F"/>
                </a:solidFill>
                <a:effectLst/>
                <a:latin typeface="MS Mincho" panose="02020609040205080304" pitchFamily="49" charset="-128"/>
                <a:ea typeface="MS Mincho" panose="02020609040205080304" pitchFamily="49" charset="-128"/>
              </a:rPr>
              <a:t>analize_data</a:t>
            </a:r>
            <a:r>
              <a:rPr lang="en" altLang="ja-JP" dirty="0">
                <a:solidFill>
                  <a:srgbClr val="87005F"/>
                </a:solidFill>
                <a:effectLst/>
                <a:latin typeface="MS Mincho" panose="02020609040205080304" pitchFamily="49" charset="-128"/>
                <a:ea typeface="MS Mincho" panose="02020609040205080304" pitchFamily="49" charset="-128"/>
              </a:rPr>
              <a:t>/'</a:t>
            </a:r>
            <a:r>
              <a:rPr lang="en" altLang="ja-JP" dirty="0">
                <a:latin typeface="MS Mincho" panose="02020609040205080304" pitchFamily="49" charset="-128"/>
                <a:ea typeface="MS Mincho" panose="02020609040205080304" pitchFamily="49" charset="-128"/>
              </a:rPr>
              <a:t>,include(</a:t>
            </a:r>
            <a:r>
              <a:rPr lang="en" altLang="ja-JP" dirty="0">
                <a:solidFill>
                  <a:srgbClr val="87005F"/>
                </a:solidFill>
                <a:effectLst/>
                <a:latin typeface="MS Mincho" panose="02020609040205080304" pitchFamily="49" charset="-128"/>
                <a:ea typeface="MS Mincho" panose="02020609040205080304" pitchFamily="49" charset="-128"/>
              </a:rPr>
              <a:t>'</a:t>
            </a:r>
            <a:r>
              <a:rPr lang="en" altLang="ja-JP" dirty="0" err="1">
                <a:solidFill>
                  <a:srgbClr val="87005F"/>
                </a:solidFill>
                <a:effectLst/>
                <a:latin typeface="MS Mincho" panose="02020609040205080304" pitchFamily="49" charset="-128"/>
                <a:ea typeface="MS Mincho" panose="02020609040205080304" pitchFamily="49" charset="-128"/>
              </a:rPr>
              <a:t>analize_data.urls</a:t>
            </a:r>
            <a:r>
              <a:rPr lang="en" altLang="ja-JP" dirty="0">
                <a:solidFill>
                  <a:srgbClr val="87005F"/>
                </a:solidFill>
                <a:effectLst/>
                <a:latin typeface="MS Mincho" panose="02020609040205080304" pitchFamily="49" charset="-128"/>
                <a:ea typeface="MS Mincho" panose="02020609040205080304" pitchFamily="49" charset="-128"/>
              </a:rPr>
              <a:t>’</a:t>
            </a:r>
            <a:r>
              <a:rPr lang="en" altLang="ja-JP" dirty="0">
                <a:latin typeface="MS Mincho" panose="02020609040205080304" pitchFamily="49" charset="-128"/>
                <a:ea typeface="MS Mincho" panose="02020609040205080304" pitchFamily="49" charset="-128"/>
              </a:rPr>
              <a:t>)),</a:t>
            </a:r>
          </a:p>
          <a:p>
            <a:pPr marL="0" indent="0">
              <a:buNone/>
            </a:pPr>
            <a:endParaRPr lang="en" altLang="ja-JP" dirty="0">
              <a:latin typeface="MS Mincho" panose="02020609040205080304" pitchFamily="49" charset="-128"/>
              <a:ea typeface="MS Mincho" panose="02020609040205080304" pitchFamily="49" charset="-128"/>
            </a:endParaRPr>
          </a:p>
          <a:p>
            <a:pPr marL="0" indent="0">
              <a:buNone/>
            </a:pPr>
            <a:r>
              <a:rPr kumimoji="1" lang="ja-JP" altLang="en-US"/>
              <a:t>と入力</a:t>
            </a:r>
            <a:endParaRPr kumimoji="1" lang="en-US" altLang="ja-JP" dirty="0"/>
          </a:p>
          <a:p>
            <a:endParaRPr kumimoji="1" lang="ja-JP" altLang="en-US"/>
          </a:p>
        </p:txBody>
      </p:sp>
    </p:spTree>
    <p:extLst>
      <p:ext uri="{BB962C8B-B14F-4D97-AF65-F5344CB8AC3E}">
        <p14:creationId xmlns:p14="http://schemas.microsoft.com/office/powerpoint/2010/main" val="177647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1184D1-8045-2FBF-1388-E43DE5430CD7}"/>
              </a:ext>
            </a:extLst>
          </p:cNvPr>
          <p:cNvSpPr>
            <a:spLocks noGrp="1"/>
          </p:cNvSpPr>
          <p:nvPr>
            <p:ph type="title"/>
          </p:nvPr>
        </p:nvSpPr>
        <p:spPr/>
        <p:txBody>
          <a:bodyPr/>
          <a:lstStyle/>
          <a:p>
            <a:r>
              <a:rPr kumimoji="1" lang="en-US" altLang="ja-JP" dirty="0"/>
              <a:t>URL</a:t>
            </a:r>
            <a:r>
              <a:rPr kumimoji="1" lang="ja-JP" altLang="en-US"/>
              <a:t>を登録</a:t>
            </a:r>
            <a:r>
              <a:rPr kumimoji="1" lang="en-US" altLang="ja-JP" dirty="0"/>
              <a:t>: </a:t>
            </a:r>
            <a:r>
              <a:rPr kumimoji="1" lang="ja-JP" altLang="en-US"/>
              <a:t>プロジェクト側</a:t>
            </a:r>
            <a:r>
              <a:rPr kumimoji="1" lang="en-US" altLang="ja-JP" dirty="0"/>
              <a:t> </a:t>
            </a:r>
            <a:r>
              <a:rPr kumimoji="1" lang="ja-JP" altLang="en-US"/>
              <a:t>結果</a:t>
            </a:r>
          </a:p>
        </p:txBody>
      </p:sp>
      <p:pic>
        <p:nvPicPr>
          <p:cNvPr id="5" name="コンテンツ プレースホルダー 4" descr="テキスト&#10;&#10;自動的に生成された説明">
            <a:extLst>
              <a:ext uri="{FF2B5EF4-FFF2-40B4-BE49-F238E27FC236}">
                <a16:creationId xmlns:a16="http://schemas.microsoft.com/office/drawing/2014/main" id="{B8A198E3-A26B-FA1B-8D4D-1AC6E5364F99}"/>
              </a:ext>
            </a:extLst>
          </p:cNvPr>
          <p:cNvPicPr>
            <a:picLocks noGrp="1" noChangeAspect="1"/>
          </p:cNvPicPr>
          <p:nvPr>
            <p:ph idx="1"/>
          </p:nvPr>
        </p:nvPicPr>
        <p:blipFill>
          <a:blip r:embed="rId2"/>
          <a:stretch>
            <a:fillRect/>
          </a:stretch>
        </p:blipFill>
        <p:spPr>
          <a:xfrm>
            <a:off x="1801077" y="2634018"/>
            <a:ext cx="8589845" cy="2397872"/>
          </a:xfrm>
        </p:spPr>
      </p:pic>
    </p:spTree>
    <p:extLst>
      <p:ext uri="{BB962C8B-B14F-4D97-AF65-F5344CB8AC3E}">
        <p14:creationId xmlns:p14="http://schemas.microsoft.com/office/powerpoint/2010/main" val="308940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4E920F-B099-1AC7-05EB-AD30960CC0DC}"/>
              </a:ext>
            </a:extLst>
          </p:cNvPr>
          <p:cNvSpPr>
            <a:spLocks noGrp="1"/>
          </p:cNvSpPr>
          <p:nvPr>
            <p:ph type="title"/>
          </p:nvPr>
        </p:nvSpPr>
        <p:spPr/>
        <p:txBody>
          <a:bodyPr/>
          <a:lstStyle/>
          <a:p>
            <a:r>
              <a:rPr kumimoji="1" lang="en-US" altLang="ja-JP" dirty="0"/>
              <a:t>URL</a:t>
            </a:r>
            <a:r>
              <a:rPr kumimoji="1" lang="ja-JP" altLang="en-US"/>
              <a:t>を登録</a:t>
            </a:r>
            <a:r>
              <a:rPr kumimoji="1" lang="en-US" altLang="ja-JP" dirty="0"/>
              <a:t>: </a:t>
            </a:r>
            <a:r>
              <a:rPr kumimoji="1" lang="ja-JP" altLang="en-US"/>
              <a:t>アプリケーション側</a:t>
            </a:r>
          </a:p>
        </p:txBody>
      </p:sp>
      <p:sp>
        <p:nvSpPr>
          <p:cNvPr id="3" name="コンテンツ プレースホルダー 2">
            <a:extLst>
              <a:ext uri="{FF2B5EF4-FFF2-40B4-BE49-F238E27FC236}">
                <a16:creationId xmlns:a16="http://schemas.microsoft.com/office/drawing/2014/main" id="{0E16E650-FF3E-5AEE-E35B-1533DC110542}"/>
              </a:ext>
            </a:extLst>
          </p:cNvPr>
          <p:cNvSpPr>
            <a:spLocks noGrp="1"/>
          </p:cNvSpPr>
          <p:nvPr>
            <p:ph idx="1"/>
          </p:nvPr>
        </p:nvSpPr>
        <p:spPr/>
        <p:txBody>
          <a:bodyPr/>
          <a:lstStyle/>
          <a:p>
            <a:pPr marL="0" indent="0">
              <a:buNone/>
            </a:pPr>
            <a:r>
              <a:rPr kumimoji="1" lang="en-US" altLang="ja-JP" dirty="0"/>
              <a:t>{</a:t>
            </a:r>
            <a:r>
              <a:rPr kumimoji="1" lang="en-US" altLang="ja-JP" dirty="0" err="1"/>
              <a:t>user_name</a:t>
            </a:r>
            <a:r>
              <a:rPr kumimoji="1" lang="en-US" altLang="ja-JP" dirty="0"/>
              <a:t>}.</a:t>
            </a:r>
            <a:r>
              <a:rPr kumimoji="1" lang="en-US" altLang="ja-JP" dirty="0" err="1"/>
              <a:t>pythonanywhere.com</a:t>
            </a:r>
            <a:r>
              <a:rPr kumimoji="1" lang="ja-JP" altLang="en-US"/>
              <a:t>内で</a:t>
            </a:r>
            <a:endParaRPr kumimoji="1" lang="en-US" altLang="ja-JP" dirty="0"/>
          </a:p>
          <a:p>
            <a:pPr marL="0" indent="0">
              <a:buNone/>
            </a:pPr>
            <a:endParaRPr kumimoji="1" lang="en-US" altLang="ja-JP" dirty="0"/>
          </a:p>
          <a:p>
            <a:pPr marL="0" indent="0">
              <a:buNone/>
            </a:pPr>
            <a:r>
              <a:rPr lang="en-US" altLang="ja-JP" dirty="0">
                <a:latin typeface="MS Mincho" panose="02020609040205080304" pitchFamily="49" charset="-128"/>
                <a:ea typeface="MS Mincho" panose="02020609040205080304" pitchFamily="49" charset="-128"/>
              </a:rPr>
              <a:t>cd </a:t>
            </a:r>
            <a:r>
              <a:rPr lang="en-US" altLang="ja-JP" dirty="0" err="1">
                <a:latin typeface="MS Mincho" panose="02020609040205080304" pitchFamily="49" charset="-128"/>
                <a:ea typeface="MS Mincho" panose="02020609040205080304" pitchFamily="49" charset="-128"/>
              </a:rPr>
              <a:t>analize_data</a:t>
            </a:r>
            <a:endParaRPr lang="en-US" altLang="ja-JP" dirty="0">
              <a:latin typeface="MS Mincho" panose="02020609040205080304" pitchFamily="49" charset="-128"/>
              <a:ea typeface="MS Mincho" panose="02020609040205080304" pitchFamily="49" charset="-128"/>
            </a:endParaRPr>
          </a:p>
          <a:p>
            <a:pPr marL="0" indent="0">
              <a:buNone/>
            </a:pPr>
            <a:r>
              <a:rPr lang="en-US" altLang="ja-JP" dirty="0">
                <a:latin typeface="MS Mincho" panose="02020609040205080304" pitchFamily="49" charset="-128"/>
                <a:ea typeface="MS Mincho" panose="02020609040205080304" pitchFamily="49" charset="-128"/>
              </a:rPr>
              <a:t>e</a:t>
            </a:r>
            <a:r>
              <a:rPr kumimoji="1" lang="en-US" altLang="ja-JP" dirty="0">
                <a:latin typeface="MS Mincho" panose="02020609040205080304" pitchFamily="49" charset="-128"/>
                <a:ea typeface="MS Mincho" panose="02020609040205080304" pitchFamily="49" charset="-128"/>
              </a:rPr>
              <a:t>macs </a:t>
            </a:r>
            <a:r>
              <a:rPr kumimoji="1" lang="en-US" altLang="ja-JP" dirty="0" err="1">
                <a:latin typeface="MS Mincho" panose="02020609040205080304" pitchFamily="49" charset="-128"/>
                <a:ea typeface="MS Mincho" panose="02020609040205080304" pitchFamily="49" charset="-128"/>
              </a:rPr>
              <a:t>urls.py</a:t>
            </a:r>
            <a:endParaRPr kumimoji="1" lang="en-US" altLang="ja-JP" dirty="0"/>
          </a:p>
          <a:p>
            <a:pPr marL="0" indent="0">
              <a:buNone/>
            </a:pPr>
            <a:r>
              <a:rPr lang="en-US" altLang="ja-JP" dirty="0">
                <a:latin typeface="MS Mincho" panose="02020609040205080304" pitchFamily="49" charset="-128"/>
                <a:ea typeface="MS Mincho" panose="02020609040205080304" pitchFamily="49" charset="-128"/>
                <a:hlinkClick r:id="rId2"/>
              </a:rPr>
              <a:t>https://github.com/reNer2468/Study_SampleCode</a:t>
            </a:r>
            <a:r>
              <a:rPr lang="ja-JP" altLang="en-US">
                <a:latin typeface="MS Mincho" panose="02020609040205080304" pitchFamily="49" charset="-128"/>
                <a:ea typeface="MS Mincho" panose="02020609040205080304" pitchFamily="49" charset="-128"/>
              </a:rPr>
              <a:t>の</a:t>
            </a:r>
            <a:r>
              <a:rPr lang="en-US" altLang="ja-JP" dirty="0" err="1">
                <a:latin typeface="MS Mincho" panose="02020609040205080304" pitchFamily="49" charset="-128"/>
                <a:ea typeface="MS Mincho" panose="02020609040205080304" pitchFamily="49" charset="-128"/>
              </a:rPr>
              <a:t>urls.py</a:t>
            </a:r>
            <a:r>
              <a:rPr lang="ja-JP" altLang="en-US">
                <a:latin typeface="MS Mincho" panose="02020609040205080304" pitchFamily="49" charset="-128"/>
                <a:ea typeface="MS Mincho" panose="02020609040205080304" pitchFamily="49" charset="-128"/>
              </a:rPr>
              <a:t>をコピペ</a:t>
            </a:r>
            <a:endParaRPr kumimoji="1" lang="en-US" altLang="ja-JP" dirty="0">
              <a:latin typeface="MS Mincho" panose="02020609040205080304" pitchFamily="49" charset="-128"/>
              <a:ea typeface="MS Mincho" panose="02020609040205080304" pitchFamily="49" charset="-128"/>
            </a:endParaRPr>
          </a:p>
          <a:p>
            <a:endParaRPr kumimoji="1" lang="ja-JP" altLang="en-US"/>
          </a:p>
        </p:txBody>
      </p:sp>
    </p:spTree>
    <p:extLst>
      <p:ext uri="{BB962C8B-B14F-4D97-AF65-F5344CB8AC3E}">
        <p14:creationId xmlns:p14="http://schemas.microsoft.com/office/powerpoint/2010/main" val="35421440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4E920F-B099-1AC7-05EB-AD30960CC0DC}"/>
              </a:ext>
            </a:extLst>
          </p:cNvPr>
          <p:cNvSpPr>
            <a:spLocks noGrp="1"/>
          </p:cNvSpPr>
          <p:nvPr>
            <p:ph type="title"/>
          </p:nvPr>
        </p:nvSpPr>
        <p:spPr/>
        <p:txBody>
          <a:bodyPr/>
          <a:lstStyle/>
          <a:p>
            <a:r>
              <a:rPr kumimoji="1" lang="en-US" altLang="ja-JP" dirty="0"/>
              <a:t>URL</a:t>
            </a:r>
            <a:r>
              <a:rPr kumimoji="1" lang="ja-JP" altLang="en-US"/>
              <a:t>を登録</a:t>
            </a:r>
            <a:r>
              <a:rPr kumimoji="1" lang="en-US" altLang="ja-JP" dirty="0"/>
              <a:t>: </a:t>
            </a:r>
            <a:r>
              <a:rPr kumimoji="1" lang="ja-JP" altLang="en-US"/>
              <a:t>アプリケーション側</a:t>
            </a:r>
            <a:r>
              <a:rPr kumimoji="1" lang="en-US" altLang="ja-JP" dirty="0"/>
              <a:t> </a:t>
            </a:r>
            <a:r>
              <a:rPr lang="ja-JP" altLang="en-US"/>
              <a:t>結果</a:t>
            </a:r>
            <a:endParaRPr kumimoji="1" lang="ja-JP" altLang="en-US"/>
          </a:p>
        </p:txBody>
      </p:sp>
      <p:pic>
        <p:nvPicPr>
          <p:cNvPr id="5" name="コンテンツ プレースホルダー 4" descr="テキスト&#10;&#10;自動的に生成された説明">
            <a:extLst>
              <a:ext uri="{FF2B5EF4-FFF2-40B4-BE49-F238E27FC236}">
                <a16:creationId xmlns:a16="http://schemas.microsoft.com/office/drawing/2014/main" id="{9F822DB9-3A2F-A0A5-34BD-807C6014724F}"/>
              </a:ext>
            </a:extLst>
          </p:cNvPr>
          <p:cNvPicPr>
            <a:picLocks noGrp="1" noChangeAspect="1"/>
          </p:cNvPicPr>
          <p:nvPr>
            <p:ph idx="1"/>
          </p:nvPr>
        </p:nvPicPr>
        <p:blipFill>
          <a:blip r:embed="rId2"/>
          <a:stretch>
            <a:fillRect/>
          </a:stretch>
        </p:blipFill>
        <p:spPr>
          <a:xfrm>
            <a:off x="2442626" y="2228331"/>
            <a:ext cx="7306747" cy="2934677"/>
          </a:xfrm>
        </p:spPr>
      </p:pic>
    </p:spTree>
    <p:extLst>
      <p:ext uri="{BB962C8B-B14F-4D97-AF65-F5344CB8AC3E}">
        <p14:creationId xmlns:p14="http://schemas.microsoft.com/office/powerpoint/2010/main" val="4163232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2EBB28-0C3B-641A-5D9B-D996D69E58A2}"/>
              </a:ext>
            </a:extLst>
          </p:cNvPr>
          <p:cNvSpPr>
            <a:spLocks noGrp="1"/>
          </p:cNvSpPr>
          <p:nvPr>
            <p:ph type="title"/>
          </p:nvPr>
        </p:nvSpPr>
        <p:spPr/>
        <p:txBody>
          <a:bodyPr/>
          <a:lstStyle/>
          <a:p>
            <a:r>
              <a:rPr lang="en-US" altLang="ja-JP" dirty="0" err="1"/>
              <a:t>v</a:t>
            </a:r>
            <a:r>
              <a:rPr kumimoji="1" lang="en-US" altLang="ja-JP" dirty="0" err="1"/>
              <a:t>iews.py</a:t>
            </a:r>
            <a:r>
              <a:rPr kumimoji="1" lang="ja-JP" altLang="en-US"/>
              <a:t>の作成</a:t>
            </a:r>
            <a:r>
              <a:rPr lang="en-US" altLang="ja-JP" dirty="0"/>
              <a:t>: </a:t>
            </a:r>
            <a:r>
              <a:rPr lang="en-US" altLang="ja-JP" dirty="0" err="1"/>
              <a:t>v</a:t>
            </a:r>
            <a:r>
              <a:rPr kumimoji="1" lang="en-US" altLang="ja-JP" dirty="0" err="1"/>
              <a:t>iews.py</a:t>
            </a:r>
            <a:r>
              <a:rPr kumimoji="1" lang="ja-JP" altLang="en-US"/>
              <a:t>とは</a:t>
            </a:r>
          </a:p>
        </p:txBody>
      </p:sp>
      <p:sp>
        <p:nvSpPr>
          <p:cNvPr id="3" name="コンテンツ プレースホルダー 2">
            <a:extLst>
              <a:ext uri="{FF2B5EF4-FFF2-40B4-BE49-F238E27FC236}">
                <a16:creationId xmlns:a16="http://schemas.microsoft.com/office/drawing/2014/main" id="{B53B4A9D-6EB9-06F6-6D2B-E1336C15289E}"/>
              </a:ext>
            </a:extLst>
          </p:cNvPr>
          <p:cNvSpPr>
            <a:spLocks noGrp="1"/>
          </p:cNvSpPr>
          <p:nvPr>
            <p:ph idx="1"/>
          </p:nvPr>
        </p:nvSpPr>
        <p:spPr>
          <a:xfrm>
            <a:off x="838200" y="1825625"/>
            <a:ext cx="10515600" cy="1057275"/>
          </a:xfrm>
        </p:spPr>
        <p:txBody>
          <a:bodyPr/>
          <a:lstStyle/>
          <a:p>
            <a:r>
              <a:rPr lang="ja-JP" altLang="en-US"/>
              <a:t>エンドユーザから受け取った情報を元に、特定の処理をするためのコード</a:t>
            </a:r>
            <a:endParaRPr kumimoji="1" lang="ja-JP" altLang="en-US"/>
          </a:p>
        </p:txBody>
      </p:sp>
      <p:sp>
        <p:nvSpPr>
          <p:cNvPr id="4" name="正方形/長方形 3">
            <a:extLst>
              <a:ext uri="{FF2B5EF4-FFF2-40B4-BE49-F238E27FC236}">
                <a16:creationId xmlns:a16="http://schemas.microsoft.com/office/drawing/2014/main" id="{79CBEDC8-EB2F-2F23-21AB-749C2FDB9E04}"/>
              </a:ext>
            </a:extLst>
          </p:cNvPr>
          <p:cNvSpPr/>
          <p:nvPr/>
        </p:nvSpPr>
        <p:spPr>
          <a:xfrm>
            <a:off x="6442839" y="2527302"/>
            <a:ext cx="4800600" cy="40639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FCA238B8-7DCF-F5D1-32EC-9F16F527EB98}"/>
              </a:ext>
            </a:extLst>
          </p:cNvPr>
          <p:cNvSpPr/>
          <p:nvPr/>
        </p:nvSpPr>
        <p:spPr>
          <a:xfrm>
            <a:off x="9065390" y="3251200"/>
            <a:ext cx="1835150" cy="3175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App1</a:t>
            </a:r>
          </a:p>
          <a:p>
            <a:pPr algn="ctr"/>
            <a:r>
              <a:rPr lang="en-US" altLang="ja-JP" dirty="0"/>
              <a:t>(</a:t>
            </a:r>
            <a:r>
              <a:rPr lang="en-US" altLang="ja-JP" dirty="0" err="1"/>
              <a:t>analize_data</a:t>
            </a:r>
            <a:r>
              <a:rPr lang="en-US" altLang="ja-JP" dirty="0"/>
              <a:t>)</a:t>
            </a:r>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p:txBody>
      </p:sp>
      <p:sp>
        <p:nvSpPr>
          <p:cNvPr id="6" name="正方形/長方形 5">
            <a:extLst>
              <a:ext uri="{FF2B5EF4-FFF2-40B4-BE49-F238E27FC236}">
                <a16:creationId xmlns:a16="http://schemas.microsoft.com/office/drawing/2014/main" id="{C166D41A-FE54-ABD5-54A8-EE8C9D962799}"/>
              </a:ext>
            </a:extLst>
          </p:cNvPr>
          <p:cNvSpPr/>
          <p:nvPr/>
        </p:nvSpPr>
        <p:spPr>
          <a:xfrm>
            <a:off x="6823841" y="4058512"/>
            <a:ext cx="1339850" cy="236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Project</a:t>
            </a:r>
          </a:p>
          <a:p>
            <a:pPr algn="ctr"/>
            <a:r>
              <a:rPr lang="en-US" altLang="ja-JP" dirty="0"/>
              <a:t>(</a:t>
            </a:r>
            <a:r>
              <a:rPr lang="en-US" altLang="ja-JP" dirty="0" err="1"/>
              <a:t>Studyprj</a:t>
            </a:r>
            <a:r>
              <a:rPr lang="en-US" altLang="ja-JP" dirty="0"/>
              <a:t>)</a:t>
            </a:r>
            <a:endParaRPr kumimoji="1" lang="en-US" altLang="ja-JP" dirty="0"/>
          </a:p>
          <a:p>
            <a:pPr algn="ctr"/>
            <a:endParaRPr kumimoji="1" lang="ja-JP" altLang="en-US"/>
          </a:p>
        </p:txBody>
      </p:sp>
      <p:cxnSp>
        <p:nvCxnSpPr>
          <p:cNvPr id="7" name="直線コネクタ 6">
            <a:extLst>
              <a:ext uri="{FF2B5EF4-FFF2-40B4-BE49-F238E27FC236}">
                <a16:creationId xmlns:a16="http://schemas.microsoft.com/office/drawing/2014/main" id="{27A0CA67-A32E-7A64-818C-E574EFA826DE}"/>
              </a:ext>
            </a:extLst>
          </p:cNvPr>
          <p:cNvCxnSpPr>
            <a:cxnSpLocks/>
          </p:cNvCxnSpPr>
          <p:nvPr/>
        </p:nvCxnSpPr>
        <p:spPr>
          <a:xfrm>
            <a:off x="8163691" y="5119685"/>
            <a:ext cx="901699" cy="0"/>
          </a:xfrm>
          <a:prstGeom prst="line">
            <a:avLst/>
          </a:prstGeom>
          <a:ln w="63500"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264A15E0-6F88-53D9-D22C-4AD4CBEBE848}"/>
              </a:ext>
            </a:extLst>
          </p:cNvPr>
          <p:cNvSpPr/>
          <p:nvPr/>
        </p:nvSpPr>
        <p:spPr>
          <a:xfrm>
            <a:off x="1940690" y="4333871"/>
            <a:ext cx="133985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End User</a:t>
            </a:r>
            <a:endParaRPr kumimoji="1" lang="en-US" altLang="ja-JP" dirty="0"/>
          </a:p>
        </p:txBody>
      </p:sp>
      <p:cxnSp>
        <p:nvCxnSpPr>
          <p:cNvPr id="9" name="直線コネクタ 8">
            <a:extLst>
              <a:ext uri="{FF2B5EF4-FFF2-40B4-BE49-F238E27FC236}">
                <a16:creationId xmlns:a16="http://schemas.microsoft.com/office/drawing/2014/main" id="{75E9735C-12F7-0C13-B937-770F6FA0B848}"/>
              </a:ext>
            </a:extLst>
          </p:cNvPr>
          <p:cNvCxnSpPr>
            <a:cxnSpLocks/>
          </p:cNvCxnSpPr>
          <p:nvPr/>
        </p:nvCxnSpPr>
        <p:spPr>
          <a:xfrm flipH="1">
            <a:off x="4069526" y="4376731"/>
            <a:ext cx="1916113" cy="0"/>
          </a:xfrm>
          <a:prstGeom prst="line">
            <a:avLst/>
          </a:prstGeom>
          <a:ln w="63500">
            <a:solidFill>
              <a:srgbClr val="FF0000"/>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F3C040D2-6663-AF37-F16B-DAFF21FB7B47}"/>
              </a:ext>
            </a:extLst>
          </p:cNvPr>
          <p:cNvSpPr txBox="1"/>
          <p:nvPr/>
        </p:nvSpPr>
        <p:spPr>
          <a:xfrm rot="21261256">
            <a:off x="94479" y="3559090"/>
            <a:ext cx="2662916" cy="369332"/>
          </a:xfrm>
          <a:prstGeom prst="rect">
            <a:avLst/>
          </a:prstGeom>
          <a:noFill/>
        </p:spPr>
        <p:txBody>
          <a:bodyPr wrap="square" rtlCol="0">
            <a:spAutoFit/>
          </a:bodyPr>
          <a:lstStyle/>
          <a:p>
            <a:r>
              <a:rPr kumimoji="1" lang="ja-JP" altLang="en-US"/>
              <a:t>検索機能を使いたい</a:t>
            </a:r>
            <a:r>
              <a:rPr kumimoji="1" lang="en-US" altLang="ja-JP" dirty="0"/>
              <a:t>…</a:t>
            </a:r>
            <a:endParaRPr kumimoji="1" lang="ja-JP" altLang="en-US"/>
          </a:p>
        </p:txBody>
      </p:sp>
      <p:cxnSp>
        <p:nvCxnSpPr>
          <p:cNvPr id="12" name="直線コネクタ 11">
            <a:extLst>
              <a:ext uri="{FF2B5EF4-FFF2-40B4-BE49-F238E27FC236}">
                <a16:creationId xmlns:a16="http://schemas.microsoft.com/office/drawing/2014/main" id="{3508089B-F862-3503-0C24-11EE90A8DAD8}"/>
              </a:ext>
            </a:extLst>
          </p:cNvPr>
          <p:cNvCxnSpPr>
            <a:cxnSpLocks/>
          </p:cNvCxnSpPr>
          <p:nvPr/>
        </p:nvCxnSpPr>
        <p:spPr>
          <a:xfrm>
            <a:off x="3979039" y="5119685"/>
            <a:ext cx="2006600" cy="0"/>
          </a:xfrm>
          <a:prstGeom prst="line">
            <a:avLst/>
          </a:prstGeom>
          <a:ln w="63500">
            <a:solidFill>
              <a:srgbClr val="FF0000"/>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62216737-D54E-543A-A7C6-E40D44346683}"/>
              </a:ext>
            </a:extLst>
          </p:cNvPr>
          <p:cNvSpPr txBox="1"/>
          <p:nvPr/>
        </p:nvSpPr>
        <p:spPr>
          <a:xfrm rot="830404">
            <a:off x="2026528" y="3225207"/>
            <a:ext cx="2662916" cy="369332"/>
          </a:xfrm>
          <a:prstGeom prst="rect">
            <a:avLst/>
          </a:prstGeom>
          <a:noFill/>
        </p:spPr>
        <p:txBody>
          <a:bodyPr wrap="square" rtlCol="0">
            <a:spAutoFit/>
          </a:bodyPr>
          <a:lstStyle/>
          <a:p>
            <a:r>
              <a:rPr kumimoji="1" lang="ja-JP" altLang="en-US"/>
              <a:t>登録機能を使いたい</a:t>
            </a:r>
            <a:r>
              <a:rPr kumimoji="1" lang="en-US" altLang="ja-JP" dirty="0"/>
              <a:t>…</a:t>
            </a:r>
            <a:endParaRPr kumimoji="1" lang="ja-JP" altLang="en-US"/>
          </a:p>
        </p:txBody>
      </p:sp>
      <p:sp>
        <p:nvSpPr>
          <p:cNvPr id="14" name="テキスト ボックス 13">
            <a:extLst>
              <a:ext uri="{FF2B5EF4-FFF2-40B4-BE49-F238E27FC236}">
                <a16:creationId xmlns:a16="http://schemas.microsoft.com/office/drawing/2014/main" id="{DB214465-5C57-A972-25A2-D7C607CBEC76}"/>
              </a:ext>
            </a:extLst>
          </p:cNvPr>
          <p:cNvSpPr txBox="1"/>
          <p:nvPr/>
        </p:nvSpPr>
        <p:spPr>
          <a:xfrm rot="21261256">
            <a:off x="436908" y="5917351"/>
            <a:ext cx="2857352" cy="369332"/>
          </a:xfrm>
          <a:prstGeom prst="rect">
            <a:avLst/>
          </a:prstGeom>
          <a:noFill/>
        </p:spPr>
        <p:txBody>
          <a:bodyPr wrap="square" rtlCol="0">
            <a:spAutoFit/>
          </a:bodyPr>
          <a:lstStyle/>
          <a:p>
            <a:r>
              <a:rPr kumimoji="1" lang="ja-JP" altLang="en-US"/>
              <a:t>分析ツールを使いたい</a:t>
            </a:r>
            <a:r>
              <a:rPr kumimoji="1" lang="en-US" altLang="ja-JP" dirty="0"/>
              <a:t>…</a:t>
            </a:r>
            <a:endParaRPr kumimoji="1" lang="ja-JP" altLang="en-US"/>
          </a:p>
        </p:txBody>
      </p:sp>
      <p:sp>
        <p:nvSpPr>
          <p:cNvPr id="15" name="正方形/長方形 14">
            <a:extLst>
              <a:ext uri="{FF2B5EF4-FFF2-40B4-BE49-F238E27FC236}">
                <a16:creationId xmlns:a16="http://schemas.microsoft.com/office/drawing/2014/main" id="{E2A0E34B-F026-B94C-83EA-7D57E146BDF8}"/>
              </a:ext>
            </a:extLst>
          </p:cNvPr>
          <p:cNvSpPr/>
          <p:nvPr/>
        </p:nvSpPr>
        <p:spPr>
          <a:xfrm>
            <a:off x="9321941" y="4230848"/>
            <a:ext cx="1339850" cy="185704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t>views.py</a:t>
            </a:r>
            <a:endParaRPr lang="en-US" altLang="ja-JP" dirty="0"/>
          </a:p>
          <a:p>
            <a:pPr algn="ctr"/>
            <a:endParaRPr kumimoji="1" lang="en-US" altLang="ja-JP" dirty="0"/>
          </a:p>
          <a:p>
            <a:pPr algn="ctr"/>
            <a:r>
              <a:rPr lang="en-US" altLang="ja-JP" dirty="0"/>
              <a:t>Function1</a:t>
            </a:r>
          </a:p>
          <a:p>
            <a:pPr algn="ctr"/>
            <a:r>
              <a:rPr kumimoji="1" lang="en-US" altLang="ja-JP" dirty="0"/>
              <a:t>Function2</a:t>
            </a:r>
          </a:p>
          <a:p>
            <a:pPr algn="ctr"/>
            <a:r>
              <a:rPr lang="en-US" altLang="ja-JP" dirty="0"/>
              <a:t>Function3</a:t>
            </a:r>
            <a:endParaRPr kumimoji="1" lang="en-US" altLang="ja-JP" dirty="0"/>
          </a:p>
        </p:txBody>
      </p:sp>
      <p:sp>
        <p:nvSpPr>
          <p:cNvPr id="16" name="テキスト ボックス 15">
            <a:extLst>
              <a:ext uri="{FF2B5EF4-FFF2-40B4-BE49-F238E27FC236}">
                <a16:creationId xmlns:a16="http://schemas.microsoft.com/office/drawing/2014/main" id="{73ED2F63-0EC7-1DBD-3886-46E78E1A8036}"/>
              </a:ext>
            </a:extLst>
          </p:cNvPr>
          <p:cNvSpPr txBox="1"/>
          <p:nvPr/>
        </p:nvSpPr>
        <p:spPr>
          <a:xfrm>
            <a:off x="6499527" y="2866300"/>
            <a:ext cx="2392001" cy="923330"/>
          </a:xfrm>
          <a:prstGeom prst="rect">
            <a:avLst/>
          </a:prstGeom>
          <a:noFill/>
        </p:spPr>
        <p:txBody>
          <a:bodyPr wrap="none" rtlCol="0">
            <a:spAutoFit/>
          </a:bodyPr>
          <a:lstStyle/>
          <a:p>
            <a:r>
              <a:rPr lang="ja-JP" altLang="en-US"/>
              <a:t>検索</a:t>
            </a:r>
            <a:r>
              <a:rPr kumimoji="1" lang="ja-JP" altLang="en-US"/>
              <a:t>なら</a:t>
            </a:r>
            <a:r>
              <a:rPr kumimoji="1" lang="en-US" altLang="ja-JP" dirty="0"/>
              <a:t>Function1 !!</a:t>
            </a:r>
          </a:p>
          <a:p>
            <a:r>
              <a:rPr lang="ja-JP" altLang="en-US"/>
              <a:t>登録なら</a:t>
            </a:r>
            <a:r>
              <a:rPr lang="en-US" altLang="ja-JP" dirty="0"/>
              <a:t>Function2 !!</a:t>
            </a:r>
          </a:p>
          <a:p>
            <a:r>
              <a:rPr kumimoji="1" lang="ja-JP" altLang="en-US"/>
              <a:t>分析なら</a:t>
            </a:r>
            <a:r>
              <a:rPr kumimoji="1" lang="en-US" altLang="ja-JP" dirty="0"/>
              <a:t>Function3 !!</a:t>
            </a:r>
            <a:endParaRPr kumimoji="1" lang="ja-JP" altLang="en-US"/>
          </a:p>
        </p:txBody>
      </p:sp>
      <p:sp>
        <p:nvSpPr>
          <p:cNvPr id="18" name="テキスト ボックス 17">
            <a:extLst>
              <a:ext uri="{FF2B5EF4-FFF2-40B4-BE49-F238E27FC236}">
                <a16:creationId xmlns:a16="http://schemas.microsoft.com/office/drawing/2014/main" id="{3D17636E-7F9A-057E-64D3-E5E90ED0395C}"/>
              </a:ext>
            </a:extLst>
          </p:cNvPr>
          <p:cNvSpPr txBox="1"/>
          <p:nvPr/>
        </p:nvSpPr>
        <p:spPr>
          <a:xfrm>
            <a:off x="3924912" y="3833988"/>
            <a:ext cx="2262158" cy="369332"/>
          </a:xfrm>
          <a:prstGeom prst="rect">
            <a:avLst/>
          </a:prstGeom>
          <a:noFill/>
        </p:spPr>
        <p:txBody>
          <a:bodyPr wrap="none" rtlCol="0">
            <a:spAutoFit/>
          </a:bodyPr>
          <a:lstStyle/>
          <a:p>
            <a:r>
              <a:rPr kumimoji="1" lang="ja-JP" altLang="en-US"/>
              <a:t>使いたい機能を要求</a:t>
            </a:r>
          </a:p>
        </p:txBody>
      </p:sp>
      <p:sp>
        <p:nvSpPr>
          <p:cNvPr id="19" name="テキスト ボックス 18">
            <a:extLst>
              <a:ext uri="{FF2B5EF4-FFF2-40B4-BE49-F238E27FC236}">
                <a16:creationId xmlns:a16="http://schemas.microsoft.com/office/drawing/2014/main" id="{2D1CB994-AF50-C3AF-641C-AAEBD4CEF611}"/>
              </a:ext>
            </a:extLst>
          </p:cNvPr>
          <p:cNvSpPr txBox="1"/>
          <p:nvPr/>
        </p:nvSpPr>
        <p:spPr>
          <a:xfrm>
            <a:off x="3955173" y="5227021"/>
            <a:ext cx="2031325" cy="646331"/>
          </a:xfrm>
          <a:prstGeom prst="rect">
            <a:avLst/>
          </a:prstGeom>
          <a:noFill/>
        </p:spPr>
        <p:txBody>
          <a:bodyPr wrap="none" rtlCol="0">
            <a:spAutoFit/>
          </a:bodyPr>
          <a:lstStyle/>
          <a:p>
            <a:r>
              <a:rPr lang="ja-JP" altLang="en-US"/>
              <a:t>該当した</a:t>
            </a:r>
            <a:r>
              <a:rPr kumimoji="1" lang="ja-JP" altLang="en-US"/>
              <a:t>機能から</a:t>
            </a:r>
            <a:endParaRPr kumimoji="1" lang="en-US" altLang="ja-JP" dirty="0"/>
          </a:p>
          <a:p>
            <a:r>
              <a:rPr lang="ja-JP" altLang="en-US"/>
              <a:t>出した結果</a:t>
            </a:r>
            <a:r>
              <a:rPr kumimoji="1" lang="ja-JP" altLang="en-US"/>
              <a:t>を返す</a:t>
            </a:r>
          </a:p>
        </p:txBody>
      </p:sp>
    </p:spTree>
    <p:extLst>
      <p:ext uri="{BB962C8B-B14F-4D97-AF65-F5344CB8AC3E}">
        <p14:creationId xmlns:p14="http://schemas.microsoft.com/office/powerpoint/2010/main" val="2751467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2FEA80-E6B5-62A3-AECB-3963EB55609E}"/>
              </a:ext>
            </a:extLst>
          </p:cNvPr>
          <p:cNvSpPr>
            <a:spLocks noGrp="1"/>
          </p:cNvSpPr>
          <p:nvPr>
            <p:ph type="title"/>
          </p:nvPr>
        </p:nvSpPr>
        <p:spPr/>
        <p:txBody>
          <a:bodyPr/>
          <a:lstStyle/>
          <a:p>
            <a:r>
              <a:rPr lang="en-US" altLang="ja-JP" dirty="0" err="1"/>
              <a:t>v</a:t>
            </a:r>
            <a:r>
              <a:rPr kumimoji="1" lang="en-US" altLang="ja-JP" dirty="0" err="1"/>
              <a:t>iews.py</a:t>
            </a:r>
            <a:r>
              <a:rPr kumimoji="1" lang="ja-JP" altLang="en-US"/>
              <a:t>の作成</a:t>
            </a:r>
            <a:r>
              <a:rPr kumimoji="1" lang="en-US" altLang="ja-JP" dirty="0"/>
              <a:t>: </a:t>
            </a:r>
            <a:r>
              <a:rPr kumimoji="1" lang="ja-JP" altLang="en-US"/>
              <a:t>実際に作ってみる</a:t>
            </a:r>
          </a:p>
        </p:txBody>
      </p:sp>
      <p:sp>
        <p:nvSpPr>
          <p:cNvPr id="3" name="コンテンツ プレースホルダー 2">
            <a:extLst>
              <a:ext uri="{FF2B5EF4-FFF2-40B4-BE49-F238E27FC236}">
                <a16:creationId xmlns:a16="http://schemas.microsoft.com/office/drawing/2014/main" id="{90FA52D2-C1D3-06A2-C639-E248C21D8A2E}"/>
              </a:ext>
            </a:extLst>
          </p:cNvPr>
          <p:cNvSpPr>
            <a:spLocks noGrp="1"/>
          </p:cNvSpPr>
          <p:nvPr>
            <p:ph idx="1"/>
          </p:nvPr>
        </p:nvSpPr>
        <p:spPr/>
        <p:txBody>
          <a:bodyPr/>
          <a:lstStyle/>
          <a:p>
            <a:pPr marL="0" indent="0">
              <a:buNone/>
            </a:pPr>
            <a:r>
              <a:rPr kumimoji="1" lang="en-US" altLang="ja-JP" dirty="0"/>
              <a:t>{</a:t>
            </a:r>
            <a:r>
              <a:rPr kumimoji="1" lang="en-US" altLang="ja-JP" dirty="0" err="1"/>
              <a:t>user_name</a:t>
            </a:r>
            <a:r>
              <a:rPr kumimoji="1" lang="en-US" altLang="ja-JP" dirty="0"/>
              <a:t>}.</a:t>
            </a:r>
            <a:r>
              <a:rPr kumimoji="1" lang="en-US" altLang="ja-JP" dirty="0" err="1"/>
              <a:t>pythonanywhere.com</a:t>
            </a:r>
            <a:r>
              <a:rPr kumimoji="1" lang="ja-JP" altLang="en-US"/>
              <a:t>内で</a:t>
            </a:r>
            <a:endParaRPr kumimoji="1" lang="en-US" altLang="ja-JP" dirty="0"/>
          </a:p>
          <a:p>
            <a:pPr marL="0" indent="0">
              <a:buNone/>
            </a:pPr>
            <a:endParaRPr kumimoji="1" lang="en-US" altLang="ja-JP" dirty="0"/>
          </a:p>
          <a:p>
            <a:pPr marL="0" indent="0">
              <a:buNone/>
            </a:pPr>
            <a:r>
              <a:rPr lang="en-US" altLang="ja-JP" dirty="0">
                <a:latin typeface="MS Mincho" panose="02020609040205080304" pitchFamily="49" charset="-128"/>
                <a:ea typeface="MS Mincho" panose="02020609040205080304" pitchFamily="49" charset="-128"/>
              </a:rPr>
              <a:t>cd </a:t>
            </a:r>
            <a:r>
              <a:rPr lang="en-US" altLang="ja-JP" dirty="0" err="1">
                <a:latin typeface="MS Mincho" panose="02020609040205080304" pitchFamily="49" charset="-128"/>
                <a:ea typeface="MS Mincho" panose="02020609040205080304" pitchFamily="49" charset="-128"/>
              </a:rPr>
              <a:t>analize_data</a:t>
            </a:r>
            <a:endParaRPr lang="en-US" altLang="ja-JP" dirty="0">
              <a:latin typeface="MS Mincho" panose="02020609040205080304" pitchFamily="49" charset="-128"/>
              <a:ea typeface="MS Mincho" panose="02020609040205080304" pitchFamily="49" charset="-128"/>
            </a:endParaRPr>
          </a:p>
          <a:p>
            <a:pPr marL="0" indent="0">
              <a:buNone/>
            </a:pPr>
            <a:r>
              <a:rPr lang="en-US" altLang="ja-JP" dirty="0">
                <a:latin typeface="MS Mincho" panose="02020609040205080304" pitchFamily="49" charset="-128"/>
                <a:ea typeface="MS Mincho" panose="02020609040205080304" pitchFamily="49" charset="-128"/>
              </a:rPr>
              <a:t>emacs </a:t>
            </a:r>
            <a:r>
              <a:rPr lang="en-US" altLang="ja-JP" dirty="0" err="1">
                <a:latin typeface="MS Mincho" panose="02020609040205080304" pitchFamily="49" charset="-128"/>
                <a:ea typeface="MS Mincho" panose="02020609040205080304" pitchFamily="49" charset="-128"/>
              </a:rPr>
              <a:t>views.py</a:t>
            </a:r>
            <a:endParaRPr lang="en-US" altLang="ja-JP" dirty="0"/>
          </a:p>
          <a:p>
            <a:pPr marL="0" indent="0">
              <a:buNone/>
            </a:pPr>
            <a:r>
              <a:rPr lang="en-US" altLang="ja-JP" dirty="0">
                <a:latin typeface="MS Mincho" panose="02020609040205080304" pitchFamily="49" charset="-128"/>
                <a:ea typeface="MS Mincho" panose="02020609040205080304" pitchFamily="49" charset="-128"/>
                <a:hlinkClick r:id="rId2"/>
              </a:rPr>
              <a:t>https://github.com/reNer2468/Study_SampleCode</a:t>
            </a:r>
            <a:r>
              <a:rPr lang="ja-JP" altLang="en-US">
                <a:latin typeface="MS Mincho" panose="02020609040205080304" pitchFamily="49" charset="-128"/>
                <a:ea typeface="MS Mincho" panose="02020609040205080304" pitchFamily="49" charset="-128"/>
              </a:rPr>
              <a:t>の</a:t>
            </a:r>
            <a:r>
              <a:rPr lang="en-US" altLang="ja-JP" dirty="0" err="1">
                <a:latin typeface="MS Mincho" panose="02020609040205080304" pitchFamily="49" charset="-128"/>
                <a:ea typeface="MS Mincho" panose="02020609040205080304" pitchFamily="49" charset="-128"/>
              </a:rPr>
              <a:t>v</a:t>
            </a:r>
            <a:r>
              <a:rPr kumimoji="1" lang="en-US" altLang="ja-JP" dirty="0" err="1">
                <a:latin typeface="MS Mincho" panose="02020609040205080304" pitchFamily="49" charset="-128"/>
                <a:ea typeface="MS Mincho" panose="02020609040205080304" pitchFamily="49" charset="-128"/>
              </a:rPr>
              <a:t>iews_pre.py</a:t>
            </a:r>
            <a:r>
              <a:rPr kumimoji="1" lang="ja-JP" altLang="en-US">
                <a:latin typeface="MS Mincho" panose="02020609040205080304" pitchFamily="49" charset="-128"/>
                <a:ea typeface="MS Mincho" panose="02020609040205080304" pitchFamily="49" charset="-128"/>
              </a:rPr>
              <a:t>をコピペする</a:t>
            </a:r>
          </a:p>
          <a:p>
            <a:endParaRPr kumimoji="1" lang="ja-JP" altLang="en-US"/>
          </a:p>
        </p:txBody>
      </p:sp>
    </p:spTree>
    <p:extLst>
      <p:ext uri="{BB962C8B-B14F-4D97-AF65-F5344CB8AC3E}">
        <p14:creationId xmlns:p14="http://schemas.microsoft.com/office/powerpoint/2010/main" val="2258719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E9B13D-26FB-21FE-C2F3-7DE6CE842C13}"/>
              </a:ext>
            </a:extLst>
          </p:cNvPr>
          <p:cNvSpPr>
            <a:spLocks noGrp="1"/>
          </p:cNvSpPr>
          <p:nvPr>
            <p:ph type="title"/>
          </p:nvPr>
        </p:nvSpPr>
        <p:spPr/>
        <p:txBody>
          <a:bodyPr/>
          <a:lstStyle/>
          <a:p>
            <a:r>
              <a:rPr lang="en-US" altLang="ja-JP" dirty="0" err="1"/>
              <a:t>views.py</a:t>
            </a:r>
            <a:r>
              <a:rPr lang="en-US" altLang="ja-JP" dirty="0"/>
              <a:t>: </a:t>
            </a:r>
            <a:r>
              <a:rPr lang="ja-JP" altLang="en-US"/>
              <a:t>結果</a:t>
            </a:r>
            <a:endParaRPr kumimoji="1" lang="ja-JP" altLang="en-US"/>
          </a:p>
        </p:txBody>
      </p:sp>
      <p:pic>
        <p:nvPicPr>
          <p:cNvPr id="9" name="コンテンツ プレースホルダー 8" descr="テキスト&#10;&#10;自動的に生成された説明">
            <a:extLst>
              <a:ext uri="{FF2B5EF4-FFF2-40B4-BE49-F238E27FC236}">
                <a16:creationId xmlns:a16="http://schemas.microsoft.com/office/drawing/2014/main" id="{D02A2982-366C-9B3C-0807-368BD61B031D}"/>
              </a:ext>
            </a:extLst>
          </p:cNvPr>
          <p:cNvPicPr>
            <a:picLocks noGrp="1" noChangeAspect="1"/>
          </p:cNvPicPr>
          <p:nvPr>
            <p:ph idx="1"/>
          </p:nvPr>
        </p:nvPicPr>
        <p:blipFill>
          <a:blip r:embed="rId2"/>
          <a:stretch>
            <a:fillRect/>
          </a:stretch>
        </p:blipFill>
        <p:spPr>
          <a:xfrm>
            <a:off x="1837410" y="2157851"/>
            <a:ext cx="8517180" cy="1965503"/>
          </a:xfrm>
        </p:spPr>
      </p:pic>
    </p:spTree>
    <p:extLst>
      <p:ext uri="{BB962C8B-B14F-4D97-AF65-F5344CB8AC3E}">
        <p14:creationId xmlns:p14="http://schemas.microsoft.com/office/powerpoint/2010/main" val="3852468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B8301B-80BA-C5FA-73B0-37C5949EE004}"/>
              </a:ext>
            </a:extLst>
          </p:cNvPr>
          <p:cNvSpPr>
            <a:spLocks noGrp="1"/>
          </p:cNvSpPr>
          <p:nvPr>
            <p:ph type="title"/>
          </p:nvPr>
        </p:nvSpPr>
        <p:spPr/>
        <p:txBody>
          <a:bodyPr/>
          <a:lstStyle/>
          <a:p>
            <a:r>
              <a:rPr kumimoji="1" lang="ja-JP" altLang="en-US"/>
              <a:t>なぜその目標か</a:t>
            </a:r>
          </a:p>
        </p:txBody>
      </p:sp>
      <p:sp>
        <p:nvSpPr>
          <p:cNvPr id="3" name="コンテンツ プレースホルダー 2">
            <a:extLst>
              <a:ext uri="{FF2B5EF4-FFF2-40B4-BE49-F238E27FC236}">
                <a16:creationId xmlns:a16="http://schemas.microsoft.com/office/drawing/2014/main" id="{5B4B2A0A-F769-C880-B8C2-D04828FC8F92}"/>
              </a:ext>
            </a:extLst>
          </p:cNvPr>
          <p:cNvSpPr>
            <a:spLocks noGrp="1"/>
          </p:cNvSpPr>
          <p:nvPr>
            <p:ph idx="1"/>
          </p:nvPr>
        </p:nvSpPr>
        <p:spPr/>
        <p:txBody>
          <a:bodyPr>
            <a:normAutofit lnSpcReduction="10000"/>
          </a:bodyPr>
          <a:lstStyle/>
          <a:p>
            <a:r>
              <a:rPr kumimoji="1" lang="en-US" altLang="ja-JP" dirty="0"/>
              <a:t>Web</a:t>
            </a:r>
            <a:r>
              <a:rPr kumimoji="1" lang="ja-JP" altLang="en-US"/>
              <a:t>サービスには、色々な技術が必要</a:t>
            </a:r>
            <a:endParaRPr kumimoji="1" lang="en-US" altLang="ja-JP" dirty="0"/>
          </a:p>
          <a:p>
            <a:endParaRPr kumimoji="1" lang="en-US" altLang="ja-JP" dirty="0"/>
          </a:p>
          <a:p>
            <a:r>
              <a:rPr kumimoji="1" lang="ja-JP" altLang="en-US"/>
              <a:t>ウェブフレームワーク</a:t>
            </a:r>
            <a:r>
              <a:rPr kumimoji="1" lang="en-US" altLang="ja-JP" dirty="0"/>
              <a:t>,SQL,HTML,</a:t>
            </a:r>
            <a:r>
              <a:rPr kumimoji="1" lang="ja-JP" altLang="en-US"/>
              <a:t>サーバで動かすプログラム</a:t>
            </a:r>
            <a:r>
              <a:rPr kumimoji="1" lang="en-US" altLang="ja-JP" dirty="0"/>
              <a:t> </a:t>
            </a:r>
            <a:r>
              <a:rPr kumimoji="1" lang="en-US" altLang="ja-JP" dirty="0" err="1"/>
              <a:t>etc</a:t>
            </a:r>
            <a:r>
              <a:rPr kumimoji="1" lang="en-US" altLang="ja-JP" dirty="0"/>
              <a:t>…</a:t>
            </a:r>
          </a:p>
          <a:p>
            <a:endParaRPr kumimoji="1" lang="en-US" altLang="ja-JP" dirty="0"/>
          </a:p>
          <a:p>
            <a:r>
              <a:rPr lang="ja-JP" altLang="en-US"/>
              <a:t>各々の技術情報はあるが、それらの技術をクラウド上で接続するのには労力がかなりかかる。</a:t>
            </a:r>
            <a:endParaRPr lang="en-US" altLang="ja-JP" dirty="0"/>
          </a:p>
          <a:p>
            <a:endParaRPr lang="en-US" altLang="ja-JP" dirty="0"/>
          </a:p>
          <a:p>
            <a:r>
              <a:rPr lang="ja-JP" altLang="en-US"/>
              <a:t>環境構築や</a:t>
            </a:r>
            <a:r>
              <a:rPr kumimoji="1" lang="ja-JP" altLang="en-US"/>
              <a:t>接続の流れを理解することで、ストレスなく</a:t>
            </a:r>
            <a:r>
              <a:rPr kumimoji="1" lang="en-US" altLang="ja-JP" dirty="0"/>
              <a:t>Web</a:t>
            </a:r>
            <a:r>
              <a:rPr lang="ja-JP" altLang="en-US"/>
              <a:t>アプリ</a:t>
            </a:r>
            <a:r>
              <a:rPr kumimoji="1" lang="ja-JP" altLang="en-US"/>
              <a:t>を立ち上げるようにしたい。</a:t>
            </a:r>
          </a:p>
        </p:txBody>
      </p:sp>
    </p:spTree>
    <p:extLst>
      <p:ext uri="{BB962C8B-B14F-4D97-AF65-F5344CB8AC3E}">
        <p14:creationId xmlns:p14="http://schemas.microsoft.com/office/powerpoint/2010/main" val="2299903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39255-1F5D-23F4-2C81-BFB456D9C5D8}"/>
              </a:ext>
            </a:extLst>
          </p:cNvPr>
          <p:cNvSpPr>
            <a:spLocks noGrp="1"/>
          </p:cNvSpPr>
          <p:nvPr>
            <p:ph type="title"/>
          </p:nvPr>
        </p:nvSpPr>
        <p:spPr/>
        <p:txBody>
          <a:bodyPr/>
          <a:lstStyle/>
          <a:p>
            <a:r>
              <a:rPr lang="en-US" altLang="ja-JP" dirty="0"/>
              <a:t>t</a:t>
            </a:r>
            <a:r>
              <a:rPr kumimoji="1" lang="en-US" altLang="ja-JP" dirty="0"/>
              <a:t>emplates</a:t>
            </a:r>
            <a:r>
              <a:rPr kumimoji="1" lang="ja-JP" altLang="en-US"/>
              <a:t>を作成する</a:t>
            </a:r>
            <a:r>
              <a:rPr lang="en-US" altLang="ja-JP" dirty="0">
                <a:sym typeface="Wingdings" pitchFamily="2" charset="2"/>
              </a:rPr>
              <a:t>: templates</a:t>
            </a:r>
            <a:r>
              <a:rPr lang="ja-JP" altLang="en-US">
                <a:sym typeface="Wingdings" pitchFamily="2" charset="2"/>
              </a:rPr>
              <a:t>とは</a:t>
            </a:r>
            <a:endParaRPr kumimoji="1" lang="ja-JP" altLang="en-US"/>
          </a:p>
        </p:txBody>
      </p:sp>
      <p:sp>
        <p:nvSpPr>
          <p:cNvPr id="3" name="コンテンツ プレースホルダー 2">
            <a:extLst>
              <a:ext uri="{FF2B5EF4-FFF2-40B4-BE49-F238E27FC236}">
                <a16:creationId xmlns:a16="http://schemas.microsoft.com/office/drawing/2014/main" id="{5E1F0865-F61E-17E3-1E61-1163D5B676BB}"/>
              </a:ext>
            </a:extLst>
          </p:cNvPr>
          <p:cNvSpPr>
            <a:spLocks noGrp="1"/>
          </p:cNvSpPr>
          <p:nvPr>
            <p:ph idx="1"/>
          </p:nvPr>
        </p:nvSpPr>
        <p:spPr/>
        <p:txBody>
          <a:bodyPr>
            <a:normAutofit/>
          </a:bodyPr>
          <a:lstStyle/>
          <a:p>
            <a:r>
              <a:rPr lang="ja-JP" altLang="en-US"/>
              <a:t>作成したアプリケーションで扱う</a:t>
            </a:r>
            <a:r>
              <a:rPr lang="en-US" altLang="ja-JP" dirty="0"/>
              <a:t>HTML</a:t>
            </a:r>
            <a:r>
              <a:rPr lang="ja-JP" altLang="en-US"/>
              <a:t>を保存する場所</a:t>
            </a:r>
            <a:endParaRPr lang="en-US" altLang="ja-JP" dirty="0"/>
          </a:p>
          <a:p>
            <a:endParaRPr lang="en-US" altLang="ja-JP" dirty="0"/>
          </a:p>
          <a:p>
            <a:r>
              <a:rPr lang="en-US" altLang="ja-JP" dirty="0" err="1"/>
              <a:t>views.py</a:t>
            </a:r>
            <a:r>
              <a:rPr lang="ja-JP" altLang="en-US"/>
              <a:t>によって</a:t>
            </a:r>
            <a:r>
              <a:rPr lang="en-US" altLang="ja-JP" dirty="0"/>
              <a:t>templates</a:t>
            </a:r>
            <a:r>
              <a:rPr lang="ja-JP" altLang="en-US"/>
              <a:t>から呼び出される。</a:t>
            </a:r>
            <a:endParaRPr lang="en-US" altLang="ja-JP" dirty="0"/>
          </a:p>
          <a:p>
            <a:endParaRPr lang="en-US" altLang="ja-JP" dirty="0"/>
          </a:p>
          <a:p>
            <a:r>
              <a:rPr lang="ja-JP" altLang="en-US"/>
              <a:t>単純な</a:t>
            </a:r>
            <a:r>
              <a:rPr lang="en-US" altLang="ja-JP" dirty="0"/>
              <a:t>HTML</a:t>
            </a:r>
            <a:r>
              <a:rPr lang="ja-JP" altLang="en-US"/>
              <a:t>ではなくて、色んなことができる。</a:t>
            </a:r>
            <a:endParaRPr lang="en-US" altLang="ja-JP" dirty="0"/>
          </a:p>
          <a:p>
            <a:pPr marL="0" indent="0">
              <a:buNone/>
            </a:pPr>
            <a:r>
              <a:rPr lang="en-US" altLang="ja-JP" dirty="0"/>
              <a:t>1. </a:t>
            </a:r>
            <a:r>
              <a:rPr lang="ja-JP" altLang="en-US"/>
              <a:t>変数を埋め込める</a:t>
            </a:r>
          </a:p>
          <a:p>
            <a:pPr marL="0" indent="0">
              <a:buNone/>
            </a:pPr>
            <a:r>
              <a:rPr lang="en" altLang="ja-JP" dirty="0"/>
              <a:t>2. for</a:t>
            </a:r>
            <a:r>
              <a:rPr lang="ja-JP" altLang="en-US"/>
              <a:t>文や</a:t>
            </a:r>
            <a:r>
              <a:rPr lang="en" altLang="ja-JP" dirty="0"/>
              <a:t>if</a:t>
            </a:r>
            <a:r>
              <a:rPr lang="ja-JP" altLang="en-US"/>
              <a:t>文などが使える</a:t>
            </a:r>
            <a:endParaRPr lang="en-US" altLang="ja-JP" dirty="0"/>
          </a:p>
        </p:txBody>
      </p:sp>
    </p:spTree>
    <p:extLst>
      <p:ext uri="{BB962C8B-B14F-4D97-AF65-F5344CB8AC3E}">
        <p14:creationId xmlns:p14="http://schemas.microsoft.com/office/powerpoint/2010/main" val="350034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39255-1F5D-23F4-2C81-BFB456D9C5D8}"/>
              </a:ext>
            </a:extLst>
          </p:cNvPr>
          <p:cNvSpPr>
            <a:spLocks noGrp="1"/>
          </p:cNvSpPr>
          <p:nvPr>
            <p:ph type="title"/>
          </p:nvPr>
        </p:nvSpPr>
        <p:spPr/>
        <p:txBody>
          <a:bodyPr/>
          <a:lstStyle/>
          <a:p>
            <a:r>
              <a:rPr lang="en-US" altLang="ja-JP" dirty="0"/>
              <a:t>t</a:t>
            </a:r>
            <a:r>
              <a:rPr kumimoji="1" lang="en-US" altLang="ja-JP" dirty="0"/>
              <a:t>emplates</a:t>
            </a:r>
            <a:r>
              <a:rPr kumimoji="1" lang="ja-JP" altLang="en-US"/>
              <a:t>を作成する</a:t>
            </a:r>
            <a:r>
              <a:rPr lang="en-US" altLang="ja-JP" dirty="0">
                <a:sym typeface="Wingdings" pitchFamily="2" charset="2"/>
              </a:rPr>
              <a:t>: templates</a:t>
            </a:r>
            <a:r>
              <a:rPr lang="ja-JP" altLang="en-US">
                <a:sym typeface="Wingdings" pitchFamily="2" charset="2"/>
              </a:rPr>
              <a:t>とは</a:t>
            </a:r>
            <a:endParaRPr kumimoji="1" lang="ja-JP" altLang="en-US"/>
          </a:p>
        </p:txBody>
      </p:sp>
      <p:sp>
        <p:nvSpPr>
          <p:cNvPr id="8" name="正方形/長方形 7">
            <a:extLst>
              <a:ext uri="{FF2B5EF4-FFF2-40B4-BE49-F238E27FC236}">
                <a16:creationId xmlns:a16="http://schemas.microsoft.com/office/drawing/2014/main" id="{19B77822-CB11-9B08-053E-319887945D14}"/>
              </a:ext>
            </a:extLst>
          </p:cNvPr>
          <p:cNvSpPr/>
          <p:nvPr/>
        </p:nvSpPr>
        <p:spPr>
          <a:xfrm>
            <a:off x="2254251" y="3559172"/>
            <a:ext cx="133985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End User</a:t>
            </a:r>
            <a:endParaRPr kumimoji="1" lang="en-US" altLang="ja-JP" dirty="0"/>
          </a:p>
        </p:txBody>
      </p:sp>
      <p:cxnSp>
        <p:nvCxnSpPr>
          <p:cNvPr id="9" name="直線コネクタ 8">
            <a:extLst>
              <a:ext uri="{FF2B5EF4-FFF2-40B4-BE49-F238E27FC236}">
                <a16:creationId xmlns:a16="http://schemas.microsoft.com/office/drawing/2014/main" id="{1563D7BF-9671-9797-8575-D41F621155EE}"/>
              </a:ext>
            </a:extLst>
          </p:cNvPr>
          <p:cNvCxnSpPr>
            <a:cxnSpLocks/>
          </p:cNvCxnSpPr>
          <p:nvPr/>
        </p:nvCxnSpPr>
        <p:spPr>
          <a:xfrm flipH="1">
            <a:off x="4383087" y="3602032"/>
            <a:ext cx="1916113" cy="0"/>
          </a:xfrm>
          <a:prstGeom prst="line">
            <a:avLst/>
          </a:prstGeom>
          <a:ln w="63500">
            <a:solidFill>
              <a:srgbClr val="FF0000"/>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F0ABFDE4-C136-366D-C343-587B466FF0EE}"/>
              </a:ext>
            </a:extLst>
          </p:cNvPr>
          <p:cNvSpPr txBox="1"/>
          <p:nvPr/>
        </p:nvSpPr>
        <p:spPr>
          <a:xfrm rot="20611283">
            <a:off x="416012" y="2881150"/>
            <a:ext cx="3613490" cy="369332"/>
          </a:xfrm>
          <a:prstGeom prst="rect">
            <a:avLst/>
          </a:prstGeom>
          <a:noFill/>
        </p:spPr>
        <p:txBody>
          <a:bodyPr wrap="none" rtlCol="0">
            <a:spAutoFit/>
          </a:bodyPr>
          <a:lstStyle/>
          <a:p>
            <a:r>
              <a:rPr kumimoji="1" lang="en-US" altLang="ja-JP" dirty="0" err="1"/>
              <a:t>urlA</a:t>
            </a:r>
            <a:r>
              <a:rPr kumimoji="1" lang="ja-JP" altLang="en-US"/>
              <a:t>の機能を使いたいんですけど</a:t>
            </a:r>
          </a:p>
        </p:txBody>
      </p:sp>
      <p:cxnSp>
        <p:nvCxnSpPr>
          <p:cNvPr id="12" name="直線コネクタ 11">
            <a:extLst>
              <a:ext uri="{FF2B5EF4-FFF2-40B4-BE49-F238E27FC236}">
                <a16:creationId xmlns:a16="http://schemas.microsoft.com/office/drawing/2014/main" id="{5D574452-9386-0C34-0D4B-77546F524B8F}"/>
              </a:ext>
            </a:extLst>
          </p:cNvPr>
          <p:cNvCxnSpPr>
            <a:cxnSpLocks/>
          </p:cNvCxnSpPr>
          <p:nvPr/>
        </p:nvCxnSpPr>
        <p:spPr>
          <a:xfrm>
            <a:off x="4292600" y="4344986"/>
            <a:ext cx="2006600" cy="0"/>
          </a:xfrm>
          <a:prstGeom prst="line">
            <a:avLst/>
          </a:prstGeom>
          <a:ln w="63500">
            <a:solidFill>
              <a:srgbClr val="FF0000"/>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D7AC6C33-3455-7535-DFE5-624BC625053C}"/>
              </a:ext>
            </a:extLst>
          </p:cNvPr>
          <p:cNvSpPr txBox="1"/>
          <p:nvPr/>
        </p:nvSpPr>
        <p:spPr>
          <a:xfrm>
            <a:off x="4294608" y="4626275"/>
            <a:ext cx="1800493" cy="923330"/>
          </a:xfrm>
          <a:prstGeom prst="rect">
            <a:avLst/>
          </a:prstGeom>
          <a:noFill/>
        </p:spPr>
        <p:txBody>
          <a:bodyPr wrap="none" rtlCol="0">
            <a:spAutoFit/>
          </a:bodyPr>
          <a:lstStyle/>
          <a:p>
            <a:r>
              <a:rPr kumimoji="1" lang="ja-JP" altLang="en-US"/>
              <a:t>該当す</a:t>
            </a:r>
            <a:r>
              <a:rPr lang="ja-JP" altLang="en-US"/>
              <a:t>る機能に</a:t>
            </a:r>
            <a:endParaRPr lang="en-US" altLang="ja-JP" dirty="0"/>
          </a:p>
          <a:p>
            <a:r>
              <a:rPr lang="ja-JP" altLang="en-US"/>
              <a:t>対応した</a:t>
            </a:r>
            <a:r>
              <a:rPr lang="en-US" altLang="ja-JP" dirty="0"/>
              <a:t>html</a:t>
            </a:r>
          </a:p>
          <a:p>
            <a:r>
              <a:rPr kumimoji="1" lang="ja-JP" altLang="en-US"/>
              <a:t>を返す</a:t>
            </a:r>
          </a:p>
        </p:txBody>
      </p:sp>
      <p:sp>
        <p:nvSpPr>
          <p:cNvPr id="14" name="テキスト ボックス 13">
            <a:extLst>
              <a:ext uri="{FF2B5EF4-FFF2-40B4-BE49-F238E27FC236}">
                <a16:creationId xmlns:a16="http://schemas.microsoft.com/office/drawing/2014/main" id="{4E456C98-5D33-51AB-BD93-7E11C8199B5E}"/>
              </a:ext>
            </a:extLst>
          </p:cNvPr>
          <p:cNvSpPr txBox="1"/>
          <p:nvPr/>
        </p:nvSpPr>
        <p:spPr>
          <a:xfrm>
            <a:off x="4164821" y="3042921"/>
            <a:ext cx="1800493" cy="369332"/>
          </a:xfrm>
          <a:prstGeom prst="rect">
            <a:avLst/>
          </a:prstGeom>
          <a:noFill/>
        </p:spPr>
        <p:txBody>
          <a:bodyPr wrap="none" rtlCol="0">
            <a:spAutoFit/>
          </a:bodyPr>
          <a:lstStyle/>
          <a:p>
            <a:r>
              <a:rPr kumimoji="1" lang="ja-JP" altLang="en-US"/>
              <a:t>機能を要求する</a:t>
            </a:r>
          </a:p>
        </p:txBody>
      </p:sp>
      <p:sp>
        <p:nvSpPr>
          <p:cNvPr id="15" name="正方形/長方形 14">
            <a:extLst>
              <a:ext uri="{FF2B5EF4-FFF2-40B4-BE49-F238E27FC236}">
                <a16:creationId xmlns:a16="http://schemas.microsoft.com/office/drawing/2014/main" id="{E24984BD-6A90-45B5-64AA-6C22DE20A052}"/>
              </a:ext>
            </a:extLst>
          </p:cNvPr>
          <p:cNvSpPr/>
          <p:nvPr/>
        </p:nvSpPr>
        <p:spPr>
          <a:xfrm>
            <a:off x="6686553" y="2339343"/>
            <a:ext cx="4800600" cy="353536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2B8FF9F4-A1C8-BA11-7419-D0DAFBDAA70F}"/>
              </a:ext>
            </a:extLst>
          </p:cNvPr>
          <p:cNvSpPr/>
          <p:nvPr/>
        </p:nvSpPr>
        <p:spPr>
          <a:xfrm>
            <a:off x="9351143" y="2519459"/>
            <a:ext cx="1835150" cy="3175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App1</a:t>
            </a:r>
          </a:p>
          <a:p>
            <a:pPr algn="ctr"/>
            <a:r>
              <a:rPr lang="en-US" altLang="ja-JP" dirty="0"/>
              <a:t>(</a:t>
            </a:r>
            <a:r>
              <a:rPr lang="en-US" altLang="ja-JP" dirty="0" err="1"/>
              <a:t>analize_data</a:t>
            </a:r>
            <a:r>
              <a:rPr lang="en-US" altLang="ja-JP" dirty="0"/>
              <a:t>)</a:t>
            </a:r>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p:txBody>
      </p:sp>
      <p:sp>
        <p:nvSpPr>
          <p:cNvPr id="17" name="正方形/長方形 16">
            <a:extLst>
              <a:ext uri="{FF2B5EF4-FFF2-40B4-BE49-F238E27FC236}">
                <a16:creationId xmlns:a16="http://schemas.microsoft.com/office/drawing/2014/main" id="{163D5B3C-56DA-70FA-22E1-9CC6582C19C2}"/>
              </a:ext>
            </a:extLst>
          </p:cNvPr>
          <p:cNvSpPr/>
          <p:nvPr/>
        </p:nvSpPr>
        <p:spPr>
          <a:xfrm>
            <a:off x="7109594" y="3386640"/>
            <a:ext cx="1339850" cy="2307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Project</a:t>
            </a:r>
          </a:p>
          <a:p>
            <a:pPr algn="ctr"/>
            <a:r>
              <a:rPr lang="en-US" altLang="ja-JP" dirty="0"/>
              <a:t>(</a:t>
            </a:r>
            <a:r>
              <a:rPr lang="en-US" altLang="ja-JP" dirty="0" err="1"/>
              <a:t>Studyprj</a:t>
            </a:r>
            <a:r>
              <a:rPr lang="en-US" altLang="ja-JP" dirty="0"/>
              <a:t>)</a:t>
            </a:r>
          </a:p>
          <a:p>
            <a:pPr algn="ctr"/>
            <a:endParaRPr kumimoji="1" lang="en-US" altLang="ja-JP" dirty="0"/>
          </a:p>
          <a:p>
            <a:pPr algn="ctr"/>
            <a:endParaRPr lang="en-US" altLang="ja-JP" dirty="0"/>
          </a:p>
          <a:p>
            <a:pPr algn="ctr"/>
            <a:endParaRPr kumimoji="1" lang="en-US" altLang="ja-JP" dirty="0"/>
          </a:p>
          <a:p>
            <a:pPr algn="ctr"/>
            <a:endParaRPr lang="en-US" altLang="ja-JP" dirty="0"/>
          </a:p>
          <a:p>
            <a:pPr algn="ctr"/>
            <a:endParaRPr kumimoji="1" lang="ja-JP" altLang="en-US"/>
          </a:p>
        </p:txBody>
      </p:sp>
      <p:cxnSp>
        <p:nvCxnSpPr>
          <p:cNvPr id="18" name="直線コネクタ 17">
            <a:extLst>
              <a:ext uri="{FF2B5EF4-FFF2-40B4-BE49-F238E27FC236}">
                <a16:creationId xmlns:a16="http://schemas.microsoft.com/office/drawing/2014/main" id="{D630AC57-8EA8-6B91-4DA4-4B8C0649810D}"/>
              </a:ext>
            </a:extLst>
          </p:cNvPr>
          <p:cNvCxnSpPr>
            <a:cxnSpLocks/>
          </p:cNvCxnSpPr>
          <p:nvPr/>
        </p:nvCxnSpPr>
        <p:spPr>
          <a:xfrm>
            <a:off x="8449444" y="4387944"/>
            <a:ext cx="901699" cy="0"/>
          </a:xfrm>
          <a:prstGeom prst="line">
            <a:avLst/>
          </a:prstGeom>
          <a:ln w="63500"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D0464AEC-C625-3994-DD6C-E86943A2A035}"/>
              </a:ext>
            </a:extLst>
          </p:cNvPr>
          <p:cNvSpPr/>
          <p:nvPr/>
        </p:nvSpPr>
        <p:spPr>
          <a:xfrm>
            <a:off x="9607694" y="3499107"/>
            <a:ext cx="1339850" cy="185704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templates</a:t>
            </a:r>
          </a:p>
          <a:p>
            <a:pPr algn="ctr"/>
            <a:endParaRPr kumimoji="1" lang="en-US" altLang="ja-JP" dirty="0"/>
          </a:p>
          <a:p>
            <a:pPr algn="ctr"/>
            <a:r>
              <a:rPr lang="en-US" altLang="ja-JP" dirty="0"/>
              <a:t>html1</a:t>
            </a:r>
          </a:p>
          <a:p>
            <a:pPr algn="ctr"/>
            <a:r>
              <a:rPr lang="en-US" altLang="ja-JP" dirty="0"/>
              <a:t>html2</a:t>
            </a:r>
          </a:p>
          <a:p>
            <a:pPr algn="ctr"/>
            <a:r>
              <a:rPr lang="en-US" altLang="ja-JP" dirty="0"/>
              <a:t>html3</a:t>
            </a:r>
          </a:p>
        </p:txBody>
      </p:sp>
      <p:sp>
        <p:nvSpPr>
          <p:cNvPr id="20" name="テキスト ボックス 19">
            <a:extLst>
              <a:ext uri="{FF2B5EF4-FFF2-40B4-BE49-F238E27FC236}">
                <a16:creationId xmlns:a16="http://schemas.microsoft.com/office/drawing/2014/main" id="{4F25A8CF-A880-A89D-20B4-BF9A2556A4FC}"/>
              </a:ext>
            </a:extLst>
          </p:cNvPr>
          <p:cNvSpPr txBox="1"/>
          <p:nvPr/>
        </p:nvSpPr>
        <p:spPr>
          <a:xfrm>
            <a:off x="6837499" y="2439520"/>
            <a:ext cx="2159566" cy="923330"/>
          </a:xfrm>
          <a:prstGeom prst="rect">
            <a:avLst/>
          </a:prstGeom>
          <a:noFill/>
        </p:spPr>
        <p:txBody>
          <a:bodyPr wrap="none" rtlCol="0">
            <a:spAutoFit/>
          </a:bodyPr>
          <a:lstStyle/>
          <a:p>
            <a:r>
              <a:rPr kumimoji="1" lang="ja-JP" altLang="en-US"/>
              <a:t>機能</a:t>
            </a:r>
            <a:r>
              <a:rPr lang="en-US" altLang="ja-JP" dirty="0"/>
              <a:t>1</a:t>
            </a:r>
            <a:r>
              <a:rPr kumimoji="1" lang="ja-JP" altLang="en-US"/>
              <a:t>が呼ばれた。</a:t>
            </a:r>
            <a:endParaRPr kumimoji="1" lang="en-US" altLang="ja-JP" dirty="0"/>
          </a:p>
          <a:p>
            <a:r>
              <a:rPr kumimoji="1" lang="ja-JP" altLang="en-US"/>
              <a:t>その時は</a:t>
            </a:r>
            <a:endParaRPr kumimoji="1" lang="en-US" altLang="ja-JP" dirty="0"/>
          </a:p>
          <a:p>
            <a:r>
              <a:rPr lang="en-US" altLang="ja-JP" dirty="0"/>
              <a:t>html1</a:t>
            </a:r>
            <a:r>
              <a:rPr lang="ja-JP" altLang="en-US"/>
              <a:t>を返すぞ</a:t>
            </a:r>
            <a:endParaRPr kumimoji="1" lang="ja-JP" altLang="en-US"/>
          </a:p>
        </p:txBody>
      </p:sp>
      <p:sp>
        <p:nvSpPr>
          <p:cNvPr id="21" name="正方形/長方形 20">
            <a:extLst>
              <a:ext uri="{FF2B5EF4-FFF2-40B4-BE49-F238E27FC236}">
                <a16:creationId xmlns:a16="http://schemas.microsoft.com/office/drawing/2014/main" id="{569D0BD5-BA8D-E307-46F8-4C8B2DDF78F1}"/>
              </a:ext>
            </a:extLst>
          </p:cNvPr>
          <p:cNvSpPr/>
          <p:nvPr/>
        </p:nvSpPr>
        <p:spPr>
          <a:xfrm>
            <a:off x="7283452" y="4192521"/>
            <a:ext cx="991804" cy="138462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t>urls.py</a:t>
            </a:r>
            <a:endParaRPr lang="en-US" altLang="ja-JP" dirty="0"/>
          </a:p>
          <a:p>
            <a:pPr algn="ctr"/>
            <a:endParaRPr kumimoji="1" lang="en-US" altLang="ja-JP" dirty="0"/>
          </a:p>
          <a:p>
            <a:pPr algn="ctr"/>
            <a:r>
              <a:rPr lang="en-US" altLang="ja-JP" dirty="0" err="1"/>
              <a:t>urlA</a:t>
            </a:r>
            <a:endParaRPr lang="en-US" altLang="ja-JP" dirty="0"/>
          </a:p>
        </p:txBody>
      </p:sp>
    </p:spTree>
    <p:extLst>
      <p:ext uri="{BB962C8B-B14F-4D97-AF65-F5344CB8AC3E}">
        <p14:creationId xmlns:p14="http://schemas.microsoft.com/office/powerpoint/2010/main" val="22097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39255-1F5D-23F4-2C81-BFB456D9C5D8}"/>
              </a:ext>
            </a:extLst>
          </p:cNvPr>
          <p:cNvSpPr>
            <a:spLocks noGrp="1"/>
          </p:cNvSpPr>
          <p:nvPr>
            <p:ph type="title"/>
          </p:nvPr>
        </p:nvSpPr>
        <p:spPr/>
        <p:txBody>
          <a:bodyPr/>
          <a:lstStyle/>
          <a:p>
            <a:r>
              <a:rPr lang="en-US" altLang="ja-JP" dirty="0"/>
              <a:t>t</a:t>
            </a:r>
            <a:r>
              <a:rPr kumimoji="1" lang="en-US" altLang="ja-JP" dirty="0"/>
              <a:t>emplates</a:t>
            </a:r>
            <a:r>
              <a:rPr kumimoji="1" lang="ja-JP" altLang="en-US"/>
              <a:t>を作成する</a:t>
            </a:r>
            <a:r>
              <a:rPr kumimoji="1" lang="en-US" altLang="ja-JP" dirty="0"/>
              <a:t>: </a:t>
            </a:r>
            <a:r>
              <a:rPr kumimoji="1" lang="ja-JP" altLang="en-US"/>
              <a:t>実際に作ってみる</a:t>
            </a:r>
          </a:p>
        </p:txBody>
      </p:sp>
      <p:sp>
        <p:nvSpPr>
          <p:cNvPr id="3" name="コンテンツ プレースホルダー 2">
            <a:extLst>
              <a:ext uri="{FF2B5EF4-FFF2-40B4-BE49-F238E27FC236}">
                <a16:creationId xmlns:a16="http://schemas.microsoft.com/office/drawing/2014/main" id="{5E1F0865-F61E-17E3-1E61-1163D5B676BB}"/>
              </a:ext>
            </a:extLst>
          </p:cNvPr>
          <p:cNvSpPr>
            <a:spLocks noGrp="1"/>
          </p:cNvSpPr>
          <p:nvPr>
            <p:ph idx="1"/>
          </p:nvPr>
        </p:nvSpPr>
        <p:spPr/>
        <p:txBody>
          <a:bodyPr>
            <a:normAutofit fontScale="92500" lnSpcReduction="10000"/>
          </a:bodyPr>
          <a:lstStyle/>
          <a:p>
            <a:pPr marL="0" indent="0">
              <a:buNone/>
            </a:pPr>
            <a:r>
              <a:rPr kumimoji="1" lang="en-US" altLang="ja-JP" dirty="0"/>
              <a:t>{</a:t>
            </a:r>
            <a:r>
              <a:rPr kumimoji="1" lang="en-US" altLang="ja-JP" dirty="0" err="1"/>
              <a:t>user_name</a:t>
            </a:r>
            <a:r>
              <a:rPr kumimoji="1" lang="en-US" altLang="ja-JP" dirty="0"/>
              <a:t>}.</a:t>
            </a:r>
            <a:r>
              <a:rPr kumimoji="1" lang="en-US" altLang="ja-JP" dirty="0" err="1"/>
              <a:t>pythonanywhere.com</a:t>
            </a:r>
            <a:r>
              <a:rPr kumimoji="1" lang="ja-JP" altLang="en-US"/>
              <a:t>内で</a:t>
            </a:r>
            <a:endParaRPr kumimoji="1" lang="en-US" altLang="ja-JP" dirty="0"/>
          </a:p>
          <a:p>
            <a:pPr marL="0" indent="0">
              <a:buNone/>
            </a:pPr>
            <a:endParaRPr kumimoji="1" lang="en-US" altLang="ja-JP" dirty="0"/>
          </a:p>
          <a:p>
            <a:pPr marL="0" indent="0">
              <a:buNone/>
            </a:pPr>
            <a:r>
              <a:rPr lang="en-US" altLang="ja-JP" dirty="0">
                <a:latin typeface="MS Mincho" panose="02020609040205080304" pitchFamily="49" charset="-128"/>
                <a:ea typeface="MS Mincho" panose="02020609040205080304" pitchFamily="49" charset="-128"/>
              </a:rPr>
              <a:t>c</a:t>
            </a:r>
            <a:r>
              <a:rPr kumimoji="1" lang="en-US" altLang="ja-JP" dirty="0">
                <a:latin typeface="MS Mincho" panose="02020609040205080304" pitchFamily="49" charset="-128"/>
                <a:ea typeface="MS Mincho" panose="02020609040205080304" pitchFamily="49" charset="-128"/>
              </a:rPr>
              <a:t>d </a:t>
            </a:r>
            <a:r>
              <a:rPr kumimoji="1" lang="en-US" altLang="ja-JP" dirty="0" err="1">
                <a:latin typeface="MS Mincho" panose="02020609040205080304" pitchFamily="49" charset="-128"/>
                <a:ea typeface="MS Mincho" panose="02020609040205080304" pitchFamily="49" charset="-128"/>
              </a:rPr>
              <a:t>analize_data</a:t>
            </a:r>
            <a:endParaRPr kumimoji="1" lang="en-US" altLang="ja-JP" dirty="0">
              <a:latin typeface="MS Mincho" panose="02020609040205080304" pitchFamily="49" charset="-128"/>
              <a:ea typeface="MS Mincho" panose="02020609040205080304" pitchFamily="49" charset="-128"/>
            </a:endParaRPr>
          </a:p>
          <a:p>
            <a:pPr marL="0" indent="0">
              <a:buNone/>
            </a:pPr>
            <a:r>
              <a:rPr lang="en-US" altLang="ja-JP" dirty="0" err="1">
                <a:latin typeface="MS Mincho" panose="02020609040205080304" pitchFamily="49" charset="-128"/>
                <a:ea typeface="MS Mincho" panose="02020609040205080304" pitchFamily="49" charset="-128"/>
              </a:rPr>
              <a:t>mkdir</a:t>
            </a:r>
            <a:r>
              <a:rPr lang="en-US" altLang="ja-JP" dirty="0">
                <a:latin typeface="MS Mincho" panose="02020609040205080304" pitchFamily="49" charset="-128"/>
                <a:ea typeface="MS Mincho" panose="02020609040205080304" pitchFamily="49" charset="-128"/>
              </a:rPr>
              <a:t> templates</a:t>
            </a:r>
          </a:p>
          <a:p>
            <a:pPr marL="0" indent="0">
              <a:buNone/>
            </a:pPr>
            <a:r>
              <a:rPr lang="en-US" altLang="ja-JP" dirty="0">
                <a:latin typeface="MS Mincho" panose="02020609040205080304" pitchFamily="49" charset="-128"/>
                <a:ea typeface="MS Mincho" panose="02020609040205080304" pitchFamily="49" charset="-128"/>
              </a:rPr>
              <a:t>cd templates</a:t>
            </a:r>
          </a:p>
          <a:p>
            <a:pPr marL="0" indent="0">
              <a:buNone/>
            </a:pPr>
            <a:r>
              <a:rPr lang="en-US" altLang="ja-JP" dirty="0" err="1">
                <a:latin typeface="MS Mincho" panose="02020609040205080304" pitchFamily="49" charset="-128"/>
                <a:ea typeface="MS Mincho" panose="02020609040205080304" pitchFamily="49" charset="-128"/>
              </a:rPr>
              <a:t>mkdir</a:t>
            </a:r>
            <a:r>
              <a:rPr lang="en-US" altLang="ja-JP" dirty="0">
                <a:latin typeface="MS Mincho" panose="02020609040205080304" pitchFamily="49" charset="-128"/>
                <a:ea typeface="MS Mincho" panose="02020609040205080304" pitchFamily="49" charset="-128"/>
              </a:rPr>
              <a:t> </a:t>
            </a:r>
            <a:r>
              <a:rPr lang="en-US" altLang="ja-JP" dirty="0" err="1">
                <a:latin typeface="MS Mincho" panose="02020609040205080304" pitchFamily="49" charset="-128"/>
                <a:ea typeface="MS Mincho" panose="02020609040205080304" pitchFamily="49" charset="-128"/>
              </a:rPr>
              <a:t>analize_data</a:t>
            </a:r>
            <a:endParaRPr lang="en-US" altLang="ja-JP" dirty="0">
              <a:latin typeface="MS Mincho" panose="02020609040205080304" pitchFamily="49" charset="-128"/>
              <a:ea typeface="MS Mincho" panose="02020609040205080304" pitchFamily="49" charset="-128"/>
            </a:endParaRPr>
          </a:p>
          <a:p>
            <a:pPr marL="0" indent="0">
              <a:buNone/>
            </a:pPr>
            <a:r>
              <a:rPr lang="en-US" altLang="ja-JP" dirty="0">
                <a:latin typeface="MS Mincho" panose="02020609040205080304" pitchFamily="49" charset="-128"/>
                <a:ea typeface="MS Mincho" panose="02020609040205080304" pitchFamily="49" charset="-128"/>
              </a:rPr>
              <a:t>cd </a:t>
            </a:r>
            <a:r>
              <a:rPr lang="en-US" altLang="ja-JP" dirty="0" err="1">
                <a:latin typeface="MS Mincho" panose="02020609040205080304" pitchFamily="49" charset="-128"/>
                <a:ea typeface="MS Mincho" panose="02020609040205080304" pitchFamily="49" charset="-128"/>
              </a:rPr>
              <a:t>analize_data</a:t>
            </a:r>
            <a:endParaRPr lang="en-US" altLang="ja-JP" dirty="0">
              <a:latin typeface="MS Mincho" panose="02020609040205080304" pitchFamily="49" charset="-128"/>
              <a:ea typeface="MS Mincho" panose="02020609040205080304" pitchFamily="49" charset="-128"/>
            </a:endParaRPr>
          </a:p>
          <a:p>
            <a:pPr marL="0" indent="0">
              <a:buNone/>
            </a:pPr>
            <a:r>
              <a:rPr lang="en-US" altLang="ja-JP" dirty="0">
                <a:latin typeface="MS Mincho" panose="02020609040205080304" pitchFamily="49" charset="-128"/>
                <a:ea typeface="MS Mincho" panose="02020609040205080304" pitchFamily="49" charset="-128"/>
              </a:rPr>
              <a:t>emacs </a:t>
            </a:r>
            <a:r>
              <a:rPr lang="en-US" altLang="ja-JP" dirty="0" err="1">
                <a:latin typeface="MS Mincho" panose="02020609040205080304" pitchFamily="49" charset="-128"/>
                <a:ea typeface="MS Mincho" panose="02020609040205080304" pitchFamily="49" charset="-128"/>
              </a:rPr>
              <a:t>analysis.html</a:t>
            </a:r>
            <a:endParaRPr kumimoji="1" lang="en-US" altLang="ja-JP" dirty="0"/>
          </a:p>
          <a:p>
            <a:pPr marL="0" indent="0">
              <a:buNone/>
            </a:pPr>
            <a:r>
              <a:rPr lang="en-US" altLang="ja-JP" dirty="0">
                <a:latin typeface="MS Mincho" panose="02020609040205080304" pitchFamily="49" charset="-128"/>
                <a:ea typeface="MS Mincho" panose="02020609040205080304" pitchFamily="49" charset="-128"/>
                <a:hlinkClick r:id="rId2"/>
              </a:rPr>
              <a:t>https://github.com/reNer2468/Study_SampleCode</a:t>
            </a:r>
            <a:r>
              <a:rPr lang="ja-JP" altLang="en-US">
                <a:latin typeface="MS Mincho" panose="02020609040205080304" pitchFamily="49" charset="-128"/>
                <a:ea typeface="MS Mincho" panose="02020609040205080304" pitchFamily="49" charset="-128"/>
              </a:rPr>
              <a:t>の</a:t>
            </a:r>
            <a:r>
              <a:rPr lang="en-US" altLang="ja-JP" dirty="0" err="1">
                <a:latin typeface="MS Mincho" panose="02020609040205080304" pitchFamily="49" charset="-128"/>
                <a:ea typeface="MS Mincho" panose="02020609040205080304" pitchFamily="49" charset="-128"/>
              </a:rPr>
              <a:t>analysis_pre.html</a:t>
            </a:r>
            <a:r>
              <a:rPr kumimoji="1" lang="ja-JP" altLang="en-US">
                <a:latin typeface="MS Mincho" panose="02020609040205080304" pitchFamily="49" charset="-128"/>
                <a:ea typeface="MS Mincho" panose="02020609040205080304" pitchFamily="49" charset="-128"/>
              </a:rPr>
              <a:t>をコピペ</a:t>
            </a:r>
          </a:p>
        </p:txBody>
      </p:sp>
    </p:spTree>
    <p:extLst>
      <p:ext uri="{BB962C8B-B14F-4D97-AF65-F5344CB8AC3E}">
        <p14:creationId xmlns:p14="http://schemas.microsoft.com/office/powerpoint/2010/main" val="33682921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351A92-77B3-05B7-8559-4F42AB055685}"/>
              </a:ext>
            </a:extLst>
          </p:cNvPr>
          <p:cNvSpPr>
            <a:spLocks noGrp="1"/>
          </p:cNvSpPr>
          <p:nvPr>
            <p:ph type="title"/>
          </p:nvPr>
        </p:nvSpPr>
        <p:spPr/>
        <p:txBody>
          <a:bodyPr/>
          <a:lstStyle/>
          <a:p>
            <a:r>
              <a:rPr kumimoji="1" lang="en-US" altLang="ja-JP" dirty="0"/>
              <a:t>Templates</a:t>
            </a:r>
            <a:r>
              <a:rPr kumimoji="1" lang="ja-JP" altLang="en-US"/>
              <a:t>を作成する</a:t>
            </a:r>
            <a:r>
              <a:rPr kumimoji="1" lang="en-US" altLang="ja-JP" dirty="0"/>
              <a:t>: </a:t>
            </a:r>
            <a:r>
              <a:rPr lang="ja-JP" altLang="en-US"/>
              <a:t>結果</a:t>
            </a:r>
            <a:endParaRPr kumimoji="1" lang="ja-JP" altLang="en-US"/>
          </a:p>
        </p:txBody>
      </p:sp>
      <p:pic>
        <p:nvPicPr>
          <p:cNvPr id="5" name="コンテンツ プレースホルダー 4" descr="テキスト&#10;&#10;自動的に生成された説明">
            <a:extLst>
              <a:ext uri="{FF2B5EF4-FFF2-40B4-BE49-F238E27FC236}">
                <a16:creationId xmlns:a16="http://schemas.microsoft.com/office/drawing/2014/main" id="{2E4A33B5-B9A5-8182-F21B-E65CDC9760BB}"/>
              </a:ext>
            </a:extLst>
          </p:cNvPr>
          <p:cNvPicPr>
            <a:picLocks noGrp="1" noChangeAspect="1"/>
          </p:cNvPicPr>
          <p:nvPr>
            <p:ph idx="1"/>
          </p:nvPr>
        </p:nvPicPr>
        <p:blipFill>
          <a:blip r:embed="rId2"/>
          <a:stretch>
            <a:fillRect/>
          </a:stretch>
        </p:blipFill>
        <p:spPr>
          <a:xfrm>
            <a:off x="838200" y="1512869"/>
            <a:ext cx="9875293" cy="4980006"/>
          </a:xfrm>
        </p:spPr>
      </p:pic>
    </p:spTree>
    <p:extLst>
      <p:ext uri="{BB962C8B-B14F-4D97-AF65-F5344CB8AC3E}">
        <p14:creationId xmlns:p14="http://schemas.microsoft.com/office/powerpoint/2010/main" val="5053108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E9957A-6B30-B507-94DA-F1F8338E6A15}"/>
              </a:ext>
            </a:extLst>
          </p:cNvPr>
          <p:cNvSpPr>
            <a:spLocks noGrp="1"/>
          </p:cNvSpPr>
          <p:nvPr>
            <p:ph type="title"/>
          </p:nvPr>
        </p:nvSpPr>
        <p:spPr/>
        <p:txBody>
          <a:bodyPr/>
          <a:lstStyle/>
          <a:p>
            <a:r>
              <a:rPr kumimoji="1" lang="en-US" altLang="ja-JP" dirty="0"/>
              <a:t>Bootstrap</a:t>
            </a:r>
            <a:r>
              <a:rPr kumimoji="1" lang="ja-JP" altLang="en-US"/>
              <a:t>が出てきたけど</a:t>
            </a:r>
            <a:r>
              <a:rPr kumimoji="1" lang="en-US" altLang="ja-JP" dirty="0"/>
              <a:t>…</a:t>
            </a:r>
            <a:r>
              <a:rPr kumimoji="1" lang="ja-JP" altLang="en-US"/>
              <a:t>？</a:t>
            </a:r>
          </a:p>
        </p:txBody>
      </p:sp>
      <p:sp>
        <p:nvSpPr>
          <p:cNvPr id="3" name="コンテンツ プレースホルダー 2">
            <a:extLst>
              <a:ext uri="{FF2B5EF4-FFF2-40B4-BE49-F238E27FC236}">
                <a16:creationId xmlns:a16="http://schemas.microsoft.com/office/drawing/2014/main" id="{4A5FBAB7-D069-FF24-A724-3424564712F1}"/>
              </a:ext>
            </a:extLst>
          </p:cNvPr>
          <p:cNvSpPr>
            <a:spLocks noGrp="1"/>
          </p:cNvSpPr>
          <p:nvPr>
            <p:ph idx="1"/>
          </p:nvPr>
        </p:nvSpPr>
        <p:spPr/>
        <p:txBody>
          <a:bodyPr/>
          <a:lstStyle/>
          <a:p>
            <a:r>
              <a:rPr lang="ja-JP" altLang="en-US"/>
              <a:t>画面の見た目を整えるための</a:t>
            </a:r>
            <a:r>
              <a:rPr lang="en-US" altLang="ja-JP" dirty="0" err="1"/>
              <a:t>html,css</a:t>
            </a:r>
            <a:r>
              <a:rPr lang="ja-JP" altLang="en-US"/>
              <a:t>フレームワーク</a:t>
            </a:r>
            <a:endParaRPr lang="en-US" altLang="ja-JP" dirty="0"/>
          </a:p>
          <a:p>
            <a:endParaRPr kumimoji="1" lang="en-US" altLang="ja-JP" dirty="0"/>
          </a:p>
          <a:p>
            <a:r>
              <a:rPr lang="ja-JP" altLang="en-US"/>
              <a:t>学習するの大変だけど、慣れると使い回しできる。</a:t>
            </a:r>
            <a:endParaRPr lang="en-US" altLang="ja-JP" dirty="0"/>
          </a:p>
          <a:p>
            <a:endParaRPr kumimoji="1" lang="en-US" altLang="ja-JP" dirty="0"/>
          </a:p>
          <a:p>
            <a:r>
              <a:rPr kumimoji="1" lang="en" altLang="ja-JP" dirty="0"/>
              <a:t>Bootstrap</a:t>
            </a:r>
            <a:r>
              <a:rPr kumimoji="1" lang="ja-JP" altLang="en-US"/>
              <a:t>の</a:t>
            </a:r>
            <a:r>
              <a:rPr kumimoji="1" lang="en-US" altLang="ja-JP" dirty="0"/>
              <a:t>URL: </a:t>
            </a:r>
            <a:r>
              <a:rPr kumimoji="1" lang="en" altLang="ja-JP" dirty="0"/>
              <a:t>https://</a:t>
            </a:r>
            <a:r>
              <a:rPr kumimoji="1" lang="en" altLang="ja-JP" dirty="0" err="1"/>
              <a:t>getbootstrap.jp</a:t>
            </a:r>
            <a:r>
              <a:rPr kumimoji="1" lang="en" altLang="ja-JP" dirty="0"/>
              <a:t>/</a:t>
            </a:r>
            <a:endParaRPr kumimoji="1" lang="ja-JP" altLang="en-US"/>
          </a:p>
        </p:txBody>
      </p:sp>
    </p:spTree>
    <p:extLst>
      <p:ext uri="{BB962C8B-B14F-4D97-AF65-F5344CB8AC3E}">
        <p14:creationId xmlns:p14="http://schemas.microsoft.com/office/powerpoint/2010/main" val="1462723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467D63-A9BA-5054-8F3B-AEA5BD1EA9D7}"/>
              </a:ext>
            </a:extLst>
          </p:cNvPr>
          <p:cNvSpPr>
            <a:spLocks noGrp="1"/>
          </p:cNvSpPr>
          <p:nvPr>
            <p:ph type="title"/>
          </p:nvPr>
        </p:nvSpPr>
        <p:spPr/>
        <p:txBody>
          <a:bodyPr/>
          <a:lstStyle/>
          <a:p>
            <a:r>
              <a:rPr kumimoji="1" lang="ja-JP" altLang="en-US"/>
              <a:t>上手くできてるか確認</a:t>
            </a:r>
          </a:p>
        </p:txBody>
      </p:sp>
      <p:pic>
        <p:nvPicPr>
          <p:cNvPr id="5" name="コンテンツ プレースホルダー 4" descr="テキスト&#10;&#10;自動的に生成された説明">
            <a:extLst>
              <a:ext uri="{FF2B5EF4-FFF2-40B4-BE49-F238E27FC236}">
                <a16:creationId xmlns:a16="http://schemas.microsoft.com/office/drawing/2014/main" id="{A6D72870-F4D0-24B0-4D2F-224A3F74C371}"/>
              </a:ext>
            </a:extLst>
          </p:cNvPr>
          <p:cNvPicPr>
            <a:picLocks noGrp="1" noChangeAspect="1"/>
          </p:cNvPicPr>
          <p:nvPr>
            <p:ph idx="1"/>
          </p:nvPr>
        </p:nvPicPr>
        <p:blipFill>
          <a:blip r:embed="rId2"/>
          <a:stretch>
            <a:fillRect/>
          </a:stretch>
        </p:blipFill>
        <p:spPr>
          <a:xfrm>
            <a:off x="838200" y="1849078"/>
            <a:ext cx="10515600" cy="4304431"/>
          </a:xfrm>
        </p:spPr>
      </p:pic>
      <mc:AlternateContent xmlns:mc="http://schemas.openxmlformats.org/markup-compatibility/2006" xmlns:p14="http://schemas.microsoft.com/office/powerpoint/2010/main">
        <mc:Choice Requires="p14">
          <p:contentPart p14:bwMode="auto" r:id="rId3">
            <p14:nvContentPartPr>
              <p14:cNvPr id="6" name="インク 5">
                <a:extLst>
                  <a:ext uri="{FF2B5EF4-FFF2-40B4-BE49-F238E27FC236}">
                    <a16:creationId xmlns:a16="http://schemas.microsoft.com/office/drawing/2014/main" id="{6DCFEC64-9941-DEE5-73FF-570FAE86DACD}"/>
                  </a:ext>
                </a:extLst>
              </p14:cNvPr>
              <p14:cNvContentPartPr/>
              <p14:nvPr/>
            </p14:nvContentPartPr>
            <p14:xfrm>
              <a:off x="9494876" y="3654596"/>
              <a:ext cx="1777320" cy="23400"/>
            </p14:xfrm>
          </p:contentPart>
        </mc:Choice>
        <mc:Fallback xmlns="">
          <p:pic>
            <p:nvPicPr>
              <p:cNvPr id="6" name="インク 5">
                <a:extLst>
                  <a:ext uri="{FF2B5EF4-FFF2-40B4-BE49-F238E27FC236}">
                    <a16:creationId xmlns:a16="http://schemas.microsoft.com/office/drawing/2014/main" id="{6DCFEC64-9941-DEE5-73FF-570FAE86DACD}"/>
                  </a:ext>
                </a:extLst>
              </p:cNvPr>
              <p:cNvPicPr/>
              <p:nvPr/>
            </p:nvPicPr>
            <p:blipFill>
              <a:blip r:embed="rId4"/>
              <a:stretch>
                <a:fillRect/>
              </a:stretch>
            </p:blipFill>
            <p:spPr>
              <a:xfrm>
                <a:off x="9477236" y="3636596"/>
                <a:ext cx="18129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インク 6">
                <a:extLst>
                  <a:ext uri="{FF2B5EF4-FFF2-40B4-BE49-F238E27FC236}">
                    <a16:creationId xmlns:a16="http://schemas.microsoft.com/office/drawing/2014/main" id="{8750305D-0D47-9614-B0D1-F7B5452E85CF}"/>
                  </a:ext>
                </a:extLst>
              </p14:cNvPr>
              <p14:cNvContentPartPr/>
              <p14:nvPr/>
            </p14:nvContentPartPr>
            <p14:xfrm>
              <a:off x="9500276" y="3365156"/>
              <a:ext cx="1824120" cy="329760"/>
            </p14:xfrm>
          </p:contentPart>
        </mc:Choice>
        <mc:Fallback xmlns="">
          <p:pic>
            <p:nvPicPr>
              <p:cNvPr id="7" name="インク 6">
                <a:extLst>
                  <a:ext uri="{FF2B5EF4-FFF2-40B4-BE49-F238E27FC236}">
                    <a16:creationId xmlns:a16="http://schemas.microsoft.com/office/drawing/2014/main" id="{8750305D-0D47-9614-B0D1-F7B5452E85CF}"/>
                  </a:ext>
                </a:extLst>
              </p:cNvPr>
              <p:cNvPicPr/>
              <p:nvPr/>
            </p:nvPicPr>
            <p:blipFill>
              <a:blip r:embed="rId6"/>
              <a:stretch>
                <a:fillRect/>
              </a:stretch>
            </p:blipFill>
            <p:spPr>
              <a:xfrm>
                <a:off x="9482636" y="3347516"/>
                <a:ext cx="1859760" cy="365400"/>
              </a:xfrm>
              <a:prstGeom prst="rect">
                <a:avLst/>
              </a:prstGeom>
            </p:spPr>
          </p:pic>
        </mc:Fallback>
      </mc:AlternateContent>
      <p:grpSp>
        <p:nvGrpSpPr>
          <p:cNvPr id="33" name="グループ化 32">
            <a:extLst>
              <a:ext uri="{FF2B5EF4-FFF2-40B4-BE49-F238E27FC236}">
                <a16:creationId xmlns:a16="http://schemas.microsoft.com/office/drawing/2014/main" id="{F16D9826-4F58-1D0C-C369-A56A5E910C65}"/>
              </a:ext>
            </a:extLst>
          </p:cNvPr>
          <p:cNvGrpSpPr/>
          <p:nvPr/>
        </p:nvGrpSpPr>
        <p:grpSpPr>
          <a:xfrm>
            <a:off x="8746796" y="1132436"/>
            <a:ext cx="2692440" cy="1325520"/>
            <a:chOff x="8746796" y="1132436"/>
            <a:chExt cx="2692440" cy="1325520"/>
          </a:xfrm>
        </p:grpSpPr>
        <mc:AlternateContent xmlns:mc="http://schemas.openxmlformats.org/markup-compatibility/2006" xmlns:p14="http://schemas.microsoft.com/office/powerpoint/2010/main">
          <mc:Choice Requires="p14">
            <p:contentPart p14:bwMode="auto" r:id="rId7">
              <p14:nvContentPartPr>
                <p14:cNvPr id="8" name="インク 7">
                  <a:extLst>
                    <a:ext uri="{FF2B5EF4-FFF2-40B4-BE49-F238E27FC236}">
                      <a16:creationId xmlns:a16="http://schemas.microsoft.com/office/drawing/2014/main" id="{5AE0FE58-96CF-55DD-908B-2A53984B9BEB}"/>
                    </a:ext>
                  </a:extLst>
                </p14:cNvPr>
                <p14:cNvContentPartPr/>
                <p14:nvPr/>
              </p14:nvContentPartPr>
              <p14:xfrm>
                <a:off x="10543556" y="1759556"/>
                <a:ext cx="895680" cy="698400"/>
              </p14:xfrm>
            </p:contentPart>
          </mc:Choice>
          <mc:Fallback xmlns="">
            <p:pic>
              <p:nvPicPr>
                <p:cNvPr id="8" name="インク 7">
                  <a:extLst>
                    <a:ext uri="{FF2B5EF4-FFF2-40B4-BE49-F238E27FC236}">
                      <a16:creationId xmlns:a16="http://schemas.microsoft.com/office/drawing/2014/main" id="{5AE0FE58-96CF-55DD-908B-2A53984B9BEB}"/>
                    </a:ext>
                  </a:extLst>
                </p:cNvPr>
                <p:cNvPicPr/>
                <p:nvPr/>
              </p:nvPicPr>
              <p:blipFill>
                <a:blip r:embed="rId8"/>
                <a:stretch>
                  <a:fillRect/>
                </a:stretch>
              </p:blipFill>
              <p:spPr>
                <a:xfrm>
                  <a:off x="10525916" y="1741916"/>
                  <a:ext cx="931320"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インク 8">
                  <a:extLst>
                    <a:ext uri="{FF2B5EF4-FFF2-40B4-BE49-F238E27FC236}">
                      <a16:creationId xmlns:a16="http://schemas.microsoft.com/office/drawing/2014/main" id="{61CDDC96-32E3-B45A-DD80-18E2F0D00933}"/>
                    </a:ext>
                  </a:extLst>
                </p14:cNvPr>
                <p14:cNvContentPartPr/>
                <p14:nvPr/>
              </p14:nvContentPartPr>
              <p14:xfrm>
                <a:off x="10041356" y="1676036"/>
                <a:ext cx="591480" cy="225000"/>
              </p14:xfrm>
            </p:contentPart>
          </mc:Choice>
          <mc:Fallback xmlns="">
            <p:pic>
              <p:nvPicPr>
                <p:cNvPr id="9" name="インク 8">
                  <a:extLst>
                    <a:ext uri="{FF2B5EF4-FFF2-40B4-BE49-F238E27FC236}">
                      <a16:creationId xmlns:a16="http://schemas.microsoft.com/office/drawing/2014/main" id="{61CDDC96-32E3-B45A-DD80-18E2F0D00933}"/>
                    </a:ext>
                  </a:extLst>
                </p:cNvPr>
                <p:cNvPicPr/>
                <p:nvPr/>
              </p:nvPicPr>
              <p:blipFill>
                <a:blip r:embed="rId10"/>
                <a:stretch>
                  <a:fillRect/>
                </a:stretch>
              </p:blipFill>
              <p:spPr>
                <a:xfrm>
                  <a:off x="10023716" y="1658396"/>
                  <a:ext cx="6271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インク 14">
                  <a:extLst>
                    <a:ext uri="{FF2B5EF4-FFF2-40B4-BE49-F238E27FC236}">
                      <a16:creationId xmlns:a16="http://schemas.microsoft.com/office/drawing/2014/main" id="{CC9A48A2-9C3B-E2A9-E448-EF518199A2A1}"/>
                    </a:ext>
                  </a:extLst>
                </p14:cNvPr>
                <p14:cNvContentPartPr/>
                <p14:nvPr/>
              </p14:nvContentPartPr>
              <p14:xfrm>
                <a:off x="8746796" y="1277876"/>
                <a:ext cx="223560" cy="163440"/>
              </p14:xfrm>
            </p:contentPart>
          </mc:Choice>
          <mc:Fallback xmlns="">
            <p:pic>
              <p:nvPicPr>
                <p:cNvPr id="15" name="インク 14">
                  <a:extLst>
                    <a:ext uri="{FF2B5EF4-FFF2-40B4-BE49-F238E27FC236}">
                      <a16:creationId xmlns:a16="http://schemas.microsoft.com/office/drawing/2014/main" id="{CC9A48A2-9C3B-E2A9-E448-EF518199A2A1}"/>
                    </a:ext>
                  </a:extLst>
                </p:cNvPr>
                <p:cNvPicPr/>
                <p:nvPr/>
              </p:nvPicPr>
              <p:blipFill>
                <a:blip r:embed="rId12"/>
                <a:stretch>
                  <a:fillRect/>
                </a:stretch>
              </p:blipFill>
              <p:spPr>
                <a:xfrm>
                  <a:off x="8729156" y="1259876"/>
                  <a:ext cx="2592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インク 15">
                  <a:extLst>
                    <a:ext uri="{FF2B5EF4-FFF2-40B4-BE49-F238E27FC236}">
                      <a16:creationId xmlns:a16="http://schemas.microsoft.com/office/drawing/2014/main" id="{92262300-A248-3068-2BE6-2DC2E60DCB17}"/>
                    </a:ext>
                  </a:extLst>
                </p14:cNvPr>
                <p14:cNvContentPartPr/>
                <p14:nvPr/>
              </p14:nvContentPartPr>
              <p14:xfrm>
                <a:off x="8874956" y="1316756"/>
                <a:ext cx="251640" cy="428040"/>
              </p14:xfrm>
            </p:contentPart>
          </mc:Choice>
          <mc:Fallback xmlns="">
            <p:pic>
              <p:nvPicPr>
                <p:cNvPr id="16" name="インク 15">
                  <a:extLst>
                    <a:ext uri="{FF2B5EF4-FFF2-40B4-BE49-F238E27FC236}">
                      <a16:creationId xmlns:a16="http://schemas.microsoft.com/office/drawing/2014/main" id="{92262300-A248-3068-2BE6-2DC2E60DCB17}"/>
                    </a:ext>
                  </a:extLst>
                </p:cNvPr>
                <p:cNvPicPr/>
                <p:nvPr/>
              </p:nvPicPr>
              <p:blipFill>
                <a:blip r:embed="rId14"/>
                <a:stretch>
                  <a:fillRect/>
                </a:stretch>
              </p:blipFill>
              <p:spPr>
                <a:xfrm>
                  <a:off x="8857316" y="1298756"/>
                  <a:ext cx="28728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インク 17">
                  <a:extLst>
                    <a:ext uri="{FF2B5EF4-FFF2-40B4-BE49-F238E27FC236}">
                      <a16:creationId xmlns:a16="http://schemas.microsoft.com/office/drawing/2014/main" id="{9DEB7DB1-0FA1-E29B-63E2-DFBFEA56DA11}"/>
                    </a:ext>
                  </a:extLst>
                </p14:cNvPr>
                <p14:cNvContentPartPr/>
                <p14:nvPr/>
              </p14:nvContentPartPr>
              <p14:xfrm>
                <a:off x="9263396" y="1246196"/>
                <a:ext cx="360" cy="89280"/>
              </p14:xfrm>
            </p:contentPart>
          </mc:Choice>
          <mc:Fallback xmlns="">
            <p:pic>
              <p:nvPicPr>
                <p:cNvPr id="18" name="インク 17">
                  <a:extLst>
                    <a:ext uri="{FF2B5EF4-FFF2-40B4-BE49-F238E27FC236}">
                      <a16:creationId xmlns:a16="http://schemas.microsoft.com/office/drawing/2014/main" id="{9DEB7DB1-0FA1-E29B-63E2-DFBFEA56DA11}"/>
                    </a:ext>
                  </a:extLst>
                </p:cNvPr>
                <p:cNvPicPr/>
                <p:nvPr/>
              </p:nvPicPr>
              <p:blipFill>
                <a:blip r:embed="rId16"/>
                <a:stretch>
                  <a:fillRect/>
                </a:stretch>
              </p:blipFill>
              <p:spPr>
                <a:xfrm>
                  <a:off x="9245756" y="1228556"/>
                  <a:ext cx="360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 name="インク 19">
                  <a:extLst>
                    <a:ext uri="{FF2B5EF4-FFF2-40B4-BE49-F238E27FC236}">
                      <a16:creationId xmlns:a16="http://schemas.microsoft.com/office/drawing/2014/main" id="{A73D1C0B-5E48-9188-86CF-129047F1F2F9}"/>
                    </a:ext>
                  </a:extLst>
                </p14:cNvPr>
                <p14:cNvContentPartPr/>
                <p14:nvPr/>
              </p14:nvContentPartPr>
              <p14:xfrm>
                <a:off x="9357356" y="1217396"/>
                <a:ext cx="92160" cy="450000"/>
              </p14:xfrm>
            </p:contentPart>
          </mc:Choice>
          <mc:Fallback xmlns="">
            <p:pic>
              <p:nvPicPr>
                <p:cNvPr id="20" name="インク 19">
                  <a:extLst>
                    <a:ext uri="{FF2B5EF4-FFF2-40B4-BE49-F238E27FC236}">
                      <a16:creationId xmlns:a16="http://schemas.microsoft.com/office/drawing/2014/main" id="{A73D1C0B-5E48-9188-86CF-129047F1F2F9}"/>
                    </a:ext>
                  </a:extLst>
                </p:cNvPr>
                <p:cNvPicPr/>
                <p:nvPr/>
              </p:nvPicPr>
              <p:blipFill>
                <a:blip r:embed="rId18"/>
                <a:stretch>
                  <a:fillRect/>
                </a:stretch>
              </p:blipFill>
              <p:spPr>
                <a:xfrm>
                  <a:off x="9339716" y="1199396"/>
                  <a:ext cx="12780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インク 21">
                  <a:extLst>
                    <a:ext uri="{FF2B5EF4-FFF2-40B4-BE49-F238E27FC236}">
                      <a16:creationId xmlns:a16="http://schemas.microsoft.com/office/drawing/2014/main" id="{D64FA43C-BE8B-BA3C-3169-4143740EFC29}"/>
                    </a:ext>
                  </a:extLst>
                </p14:cNvPr>
                <p14:cNvContentPartPr/>
                <p14:nvPr/>
              </p14:nvContentPartPr>
              <p14:xfrm>
                <a:off x="9619796" y="1373276"/>
                <a:ext cx="8280" cy="39240"/>
              </p14:xfrm>
            </p:contentPart>
          </mc:Choice>
          <mc:Fallback xmlns="">
            <p:pic>
              <p:nvPicPr>
                <p:cNvPr id="22" name="インク 21">
                  <a:extLst>
                    <a:ext uri="{FF2B5EF4-FFF2-40B4-BE49-F238E27FC236}">
                      <a16:creationId xmlns:a16="http://schemas.microsoft.com/office/drawing/2014/main" id="{D64FA43C-BE8B-BA3C-3169-4143740EFC29}"/>
                    </a:ext>
                  </a:extLst>
                </p:cNvPr>
                <p:cNvPicPr/>
                <p:nvPr/>
              </p:nvPicPr>
              <p:blipFill>
                <a:blip r:embed="rId20"/>
                <a:stretch>
                  <a:fillRect/>
                </a:stretch>
              </p:blipFill>
              <p:spPr>
                <a:xfrm>
                  <a:off x="9601796" y="1355636"/>
                  <a:ext cx="439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インク 23">
                  <a:extLst>
                    <a:ext uri="{FF2B5EF4-FFF2-40B4-BE49-F238E27FC236}">
                      <a16:creationId xmlns:a16="http://schemas.microsoft.com/office/drawing/2014/main" id="{4D27C8B9-6492-397F-C55E-0E9FFEA5497F}"/>
                    </a:ext>
                  </a:extLst>
                </p14:cNvPr>
                <p14:cNvContentPartPr/>
                <p14:nvPr/>
              </p14:nvContentPartPr>
              <p14:xfrm>
                <a:off x="9742556" y="1366076"/>
                <a:ext cx="18360" cy="97560"/>
              </p14:xfrm>
            </p:contentPart>
          </mc:Choice>
          <mc:Fallback xmlns="">
            <p:pic>
              <p:nvPicPr>
                <p:cNvPr id="24" name="インク 23">
                  <a:extLst>
                    <a:ext uri="{FF2B5EF4-FFF2-40B4-BE49-F238E27FC236}">
                      <a16:creationId xmlns:a16="http://schemas.microsoft.com/office/drawing/2014/main" id="{4D27C8B9-6492-397F-C55E-0E9FFEA5497F}"/>
                    </a:ext>
                  </a:extLst>
                </p:cNvPr>
                <p:cNvPicPr/>
                <p:nvPr/>
              </p:nvPicPr>
              <p:blipFill>
                <a:blip r:embed="rId22"/>
                <a:stretch>
                  <a:fillRect/>
                </a:stretch>
              </p:blipFill>
              <p:spPr>
                <a:xfrm>
                  <a:off x="9724556" y="1348076"/>
                  <a:ext cx="5400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インク 25">
                  <a:extLst>
                    <a:ext uri="{FF2B5EF4-FFF2-40B4-BE49-F238E27FC236}">
                      <a16:creationId xmlns:a16="http://schemas.microsoft.com/office/drawing/2014/main" id="{85EA6750-D3E4-6D7A-9E3C-01695AF43C41}"/>
                    </a:ext>
                  </a:extLst>
                </p14:cNvPr>
                <p14:cNvContentPartPr/>
                <p14:nvPr/>
              </p14:nvContentPartPr>
              <p14:xfrm>
                <a:off x="9778916" y="1430876"/>
                <a:ext cx="118440" cy="240120"/>
              </p14:xfrm>
            </p:contentPart>
          </mc:Choice>
          <mc:Fallback xmlns="">
            <p:pic>
              <p:nvPicPr>
                <p:cNvPr id="26" name="インク 25">
                  <a:extLst>
                    <a:ext uri="{FF2B5EF4-FFF2-40B4-BE49-F238E27FC236}">
                      <a16:creationId xmlns:a16="http://schemas.microsoft.com/office/drawing/2014/main" id="{85EA6750-D3E4-6D7A-9E3C-01695AF43C41}"/>
                    </a:ext>
                  </a:extLst>
                </p:cNvPr>
                <p:cNvPicPr/>
                <p:nvPr/>
              </p:nvPicPr>
              <p:blipFill>
                <a:blip r:embed="rId24"/>
                <a:stretch>
                  <a:fillRect/>
                </a:stretch>
              </p:blipFill>
              <p:spPr>
                <a:xfrm>
                  <a:off x="9760916" y="1413236"/>
                  <a:ext cx="1540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インク 27">
                  <a:extLst>
                    <a:ext uri="{FF2B5EF4-FFF2-40B4-BE49-F238E27FC236}">
                      <a16:creationId xmlns:a16="http://schemas.microsoft.com/office/drawing/2014/main" id="{9667C8A0-521E-5AE2-8FEF-F4D84E70412A}"/>
                    </a:ext>
                  </a:extLst>
                </p14:cNvPr>
                <p14:cNvContentPartPr/>
                <p14:nvPr/>
              </p14:nvContentPartPr>
              <p14:xfrm>
                <a:off x="10101116" y="1163396"/>
                <a:ext cx="61200" cy="178200"/>
              </p14:xfrm>
            </p:contentPart>
          </mc:Choice>
          <mc:Fallback xmlns="">
            <p:pic>
              <p:nvPicPr>
                <p:cNvPr id="28" name="インク 27">
                  <a:extLst>
                    <a:ext uri="{FF2B5EF4-FFF2-40B4-BE49-F238E27FC236}">
                      <a16:creationId xmlns:a16="http://schemas.microsoft.com/office/drawing/2014/main" id="{9667C8A0-521E-5AE2-8FEF-F4D84E70412A}"/>
                    </a:ext>
                  </a:extLst>
                </p:cNvPr>
                <p:cNvPicPr/>
                <p:nvPr/>
              </p:nvPicPr>
              <p:blipFill>
                <a:blip r:embed="rId26"/>
                <a:stretch>
                  <a:fillRect/>
                </a:stretch>
              </p:blipFill>
              <p:spPr>
                <a:xfrm>
                  <a:off x="10083476" y="1145756"/>
                  <a:ext cx="968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 name="インク 29">
                  <a:extLst>
                    <a:ext uri="{FF2B5EF4-FFF2-40B4-BE49-F238E27FC236}">
                      <a16:creationId xmlns:a16="http://schemas.microsoft.com/office/drawing/2014/main" id="{9B851436-0DD9-92A6-DC9D-A07E31A01722}"/>
                    </a:ext>
                  </a:extLst>
                </p14:cNvPr>
                <p14:cNvContentPartPr/>
                <p14:nvPr/>
              </p14:nvContentPartPr>
              <p14:xfrm>
                <a:off x="10218116" y="1132436"/>
                <a:ext cx="194400" cy="423360"/>
              </p14:xfrm>
            </p:contentPart>
          </mc:Choice>
          <mc:Fallback xmlns="">
            <p:pic>
              <p:nvPicPr>
                <p:cNvPr id="30" name="インク 29">
                  <a:extLst>
                    <a:ext uri="{FF2B5EF4-FFF2-40B4-BE49-F238E27FC236}">
                      <a16:creationId xmlns:a16="http://schemas.microsoft.com/office/drawing/2014/main" id="{9B851436-0DD9-92A6-DC9D-A07E31A01722}"/>
                    </a:ext>
                  </a:extLst>
                </p:cNvPr>
                <p:cNvPicPr/>
                <p:nvPr/>
              </p:nvPicPr>
              <p:blipFill>
                <a:blip r:embed="rId28"/>
                <a:stretch>
                  <a:fillRect/>
                </a:stretch>
              </p:blipFill>
              <p:spPr>
                <a:xfrm>
                  <a:off x="10200116" y="1114796"/>
                  <a:ext cx="230040" cy="459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2" name="インク 31">
                  <a:extLst>
                    <a:ext uri="{FF2B5EF4-FFF2-40B4-BE49-F238E27FC236}">
                      <a16:creationId xmlns:a16="http://schemas.microsoft.com/office/drawing/2014/main" id="{88FB774B-FA8B-5B5D-D58C-CA00098F6F38}"/>
                    </a:ext>
                  </a:extLst>
                </p14:cNvPr>
                <p14:cNvContentPartPr/>
                <p14:nvPr/>
              </p14:nvContentPartPr>
              <p14:xfrm>
                <a:off x="9272396" y="1294076"/>
                <a:ext cx="7200" cy="241560"/>
              </p14:xfrm>
            </p:contentPart>
          </mc:Choice>
          <mc:Fallback xmlns="">
            <p:pic>
              <p:nvPicPr>
                <p:cNvPr id="32" name="インク 31">
                  <a:extLst>
                    <a:ext uri="{FF2B5EF4-FFF2-40B4-BE49-F238E27FC236}">
                      <a16:creationId xmlns:a16="http://schemas.microsoft.com/office/drawing/2014/main" id="{88FB774B-FA8B-5B5D-D58C-CA00098F6F38}"/>
                    </a:ext>
                  </a:extLst>
                </p:cNvPr>
                <p:cNvPicPr/>
                <p:nvPr/>
              </p:nvPicPr>
              <p:blipFill>
                <a:blip r:embed="rId30"/>
                <a:stretch>
                  <a:fillRect/>
                </a:stretch>
              </p:blipFill>
              <p:spPr>
                <a:xfrm>
                  <a:off x="9254756" y="1276076"/>
                  <a:ext cx="42840" cy="277200"/>
                </a:xfrm>
                <a:prstGeom prst="rect">
                  <a:avLst/>
                </a:prstGeom>
              </p:spPr>
            </p:pic>
          </mc:Fallback>
        </mc:AlternateContent>
      </p:grpSp>
    </p:spTree>
    <p:extLst>
      <p:ext uri="{BB962C8B-B14F-4D97-AF65-F5344CB8AC3E}">
        <p14:creationId xmlns:p14="http://schemas.microsoft.com/office/powerpoint/2010/main" val="1234905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45B4EA-A2F3-9ACB-3BA1-3227D628A24E}"/>
              </a:ext>
            </a:extLst>
          </p:cNvPr>
          <p:cNvSpPr>
            <a:spLocks noGrp="1"/>
          </p:cNvSpPr>
          <p:nvPr>
            <p:ph type="title"/>
          </p:nvPr>
        </p:nvSpPr>
        <p:spPr/>
        <p:txBody>
          <a:bodyPr/>
          <a:lstStyle/>
          <a:p>
            <a:r>
              <a:rPr kumimoji="1" lang="ja-JP" altLang="en-US"/>
              <a:t>上手くできてるか確認</a:t>
            </a:r>
          </a:p>
        </p:txBody>
      </p:sp>
      <p:pic>
        <p:nvPicPr>
          <p:cNvPr id="5" name="コンテンツ プレースホルダー 4"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326A894C-7E0B-9F82-E27B-8F2B84158BBA}"/>
              </a:ext>
            </a:extLst>
          </p:cNvPr>
          <p:cNvPicPr>
            <a:picLocks noGrp="1" noChangeAspect="1"/>
          </p:cNvPicPr>
          <p:nvPr>
            <p:ph idx="1"/>
          </p:nvPr>
        </p:nvPicPr>
        <p:blipFill>
          <a:blip r:embed="rId2"/>
          <a:stretch>
            <a:fillRect/>
          </a:stretch>
        </p:blipFill>
        <p:spPr>
          <a:xfrm>
            <a:off x="2305050" y="3010694"/>
            <a:ext cx="7581900" cy="1981200"/>
          </a:xfrm>
        </p:spPr>
      </p:pic>
      <p:sp>
        <p:nvSpPr>
          <p:cNvPr id="6" name="テキスト ボックス 5">
            <a:extLst>
              <a:ext uri="{FF2B5EF4-FFF2-40B4-BE49-F238E27FC236}">
                <a16:creationId xmlns:a16="http://schemas.microsoft.com/office/drawing/2014/main" id="{5A9B2219-E7E8-A13F-B84E-F0B7B7073BD4}"/>
              </a:ext>
            </a:extLst>
          </p:cNvPr>
          <p:cNvSpPr txBox="1"/>
          <p:nvPr/>
        </p:nvSpPr>
        <p:spPr>
          <a:xfrm>
            <a:off x="2541180" y="5472753"/>
            <a:ext cx="7109639" cy="369332"/>
          </a:xfrm>
          <a:prstGeom prst="rect">
            <a:avLst/>
          </a:prstGeom>
          <a:noFill/>
        </p:spPr>
        <p:txBody>
          <a:bodyPr wrap="none" rtlCol="0">
            <a:spAutoFit/>
          </a:bodyPr>
          <a:lstStyle/>
          <a:p>
            <a:r>
              <a:rPr kumimoji="1" lang="ja-JP" altLang="en-US"/>
              <a:t>まず下のリロードを押してから、上にある自身のサイトをクリック</a:t>
            </a:r>
          </a:p>
        </p:txBody>
      </p:sp>
    </p:spTree>
    <p:extLst>
      <p:ext uri="{BB962C8B-B14F-4D97-AF65-F5344CB8AC3E}">
        <p14:creationId xmlns:p14="http://schemas.microsoft.com/office/powerpoint/2010/main" val="2485356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ACAB63-279C-92FB-A702-AF7186C00621}"/>
              </a:ext>
            </a:extLst>
          </p:cNvPr>
          <p:cNvSpPr>
            <a:spLocks noGrp="1"/>
          </p:cNvSpPr>
          <p:nvPr>
            <p:ph type="title"/>
          </p:nvPr>
        </p:nvSpPr>
        <p:spPr/>
        <p:txBody>
          <a:bodyPr/>
          <a:lstStyle/>
          <a:p>
            <a:r>
              <a:rPr kumimoji="1" lang="ja-JP" altLang="en-US"/>
              <a:t>上手くできてるか確認</a:t>
            </a:r>
          </a:p>
        </p:txBody>
      </p:sp>
      <p:pic>
        <p:nvPicPr>
          <p:cNvPr id="5" name="コンテンツ プレースホルダー 4" descr="テキスト, ロゴ&#10;&#10;自動的に生成された説明">
            <a:extLst>
              <a:ext uri="{FF2B5EF4-FFF2-40B4-BE49-F238E27FC236}">
                <a16:creationId xmlns:a16="http://schemas.microsoft.com/office/drawing/2014/main" id="{60F4664C-5204-31D2-6835-0AC0998F37B9}"/>
              </a:ext>
            </a:extLst>
          </p:cNvPr>
          <p:cNvPicPr>
            <a:picLocks noGrp="1" noChangeAspect="1"/>
          </p:cNvPicPr>
          <p:nvPr>
            <p:ph idx="1"/>
          </p:nvPr>
        </p:nvPicPr>
        <p:blipFill>
          <a:blip r:embed="rId2"/>
          <a:stretch>
            <a:fillRect/>
          </a:stretch>
        </p:blipFill>
        <p:spPr>
          <a:xfrm>
            <a:off x="2895600" y="2483929"/>
            <a:ext cx="6400800" cy="1397000"/>
          </a:xfrm>
        </p:spPr>
      </p:pic>
      <p:sp>
        <p:nvSpPr>
          <p:cNvPr id="6" name="テキスト ボックス 5">
            <a:extLst>
              <a:ext uri="{FF2B5EF4-FFF2-40B4-BE49-F238E27FC236}">
                <a16:creationId xmlns:a16="http://schemas.microsoft.com/office/drawing/2014/main" id="{52B07079-D004-0600-59E9-02339B90E6BB}"/>
              </a:ext>
            </a:extLst>
          </p:cNvPr>
          <p:cNvSpPr txBox="1"/>
          <p:nvPr/>
        </p:nvSpPr>
        <p:spPr>
          <a:xfrm>
            <a:off x="3868467" y="4674170"/>
            <a:ext cx="4455066" cy="369332"/>
          </a:xfrm>
          <a:prstGeom prst="rect">
            <a:avLst/>
          </a:prstGeom>
          <a:noFill/>
        </p:spPr>
        <p:txBody>
          <a:bodyPr wrap="none" rtlCol="0">
            <a:spAutoFit/>
          </a:bodyPr>
          <a:lstStyle/>
          <a:p>
            <a:r>
              <a:rPr kumimoji="1" lang="en-US" altLang="ja-JP" dirty="0"/>
              <a:t>HELLO,HOW ARE YOU?</a:t>
            </a:r>
            <a:r>
              <a:rPr kumimoji="1" lang="ja-JP" altLang="en-US"/>
              <a:t>が出ていたら</a:t>
            </a:r>
            <a:r>
              <a:rPr kumimoji="1" lang="en-US" altLang="ja-JP" dirty="0"/>
              <a:t>OK</a:t>
            </a:r>
            <a:endParaRPr kumimoji="1" lang="ja-JP" altLang="en-US"/>
          </a:p>
        </p:txBody>
      </p:sp>
    </p:spTree>
    <p:extLst>
      <p:ext uri="{BB962C8B-B14F-4D97-AF65-F5344CB8AC3E}">
        <p14:creationId xmlns:p14="http://schemas.microsoft.com/office/powerpoint/2010/main" val="38938039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656AA4-BF13-70A9-E948-5B1CA57CFD43}"/>
              </a:ext>
            </a:extLst>
          </p:cNvPr>
          <p:cNvSpPr>
            <a:spLocks noGrp="1"/>
          </p:cNvSpPr>
          <p:nvPr>
            <p:ph type="title"/>
          </p:nvPr>
        </p:nvSpPr>
        <p:spPr/>
        <p:txBody>
          <a:bodyPr/>
          <a:lstStyle/>
          <a:p>
            <a:r>
              <a:rPr lang="en-US" altLang="ja-JP" dirty="0" err="1"/>
              <a:t>m</a:t>
            </a:r>
            <a:r>
              <a:rPr kumimoji="1" lang="en-US" altLang="ja-JP" dirty="0" err="1"/>
              <a:t>odels.py</a:t>
            </a:r>
            <a:r>
              <a:rPr lang="ja-JP" altLang="en-US"/>
              <a:t>の作成</a:t>
            </a:r>
            <a:r>
              <a:rPr lang="en-US" altLang="ja-JP" dirty="0"/>
              <a:t>: </a:t>
            </a:r>
            <a:r>
              <a:rPr lang="en-US" altLang="ja-JP" dirty="0" err="1"/>
              <a:t>models.py</a:t>
            </a:r>
            <a:r>
              <a:rPr lang="ja-JP" altLang="en-US"/>
              <a:t>とは</a:t>
            </a:r>
            <a:endParaRPr kumimoji="1" lang="ja-JP" altLang="en-US"/>
          </a:p>
        </p:txBody>
      </p:sp>
      <p:sp>
        <p:nvSpPr>
          <p:cNvPr id="3" name="コンテンツ プレースホルダー 2">
            <a:extLst>
              <a:ext uri="{FF2B5EF4-FFF2-40B4-BE49-F238E27FC236}">
                <a16:creationId xmlns:a16="http://schemas.microsoft.com/office/drawing/2014/main" id="{156BAD16-98E5-6236-A3A0-0A308CBD5F79}"/>
              </a:ext>
            </a:extLst>
          </p:cNvPr>
          <p:cNvSpPr>
            <a:spLocks noGrp="1"/>
          </p:cNvSpPr>
          <p:nvPr>
            <p:ph idx="1"/>
          </p:nvPr>
        </p:nvSpPr>
        <p:spPr/>
        <p:txBody>
          <a:bodyPr>
            <a:normAutofit/>
          </a:bodyPr>
          <a:lstStyle/>
          <a:p>
            <a:r>
              <a:rPr kumimoji="1" lang="en-US" altLang="ja-JP" dirty="0"/>
              <a:t>Web</a:t>
            </a:r>
            <a:r>
              <a:rPr kumimoji="1" lang="ja-JP" altLang="en-US"/>
              <a:t>アプリケーションとデータベースの連携を取るためのコード　具体的にはデータの型の定義を行う</a:t>
            </a:r>
            <a:endParaRPr kumimoji="1" lang="en-US" altLang="ja-JP" dirty="0"/>
          </a:p>
          <a:p>
            <a:endParaRPr lang="en-US" altLang="ja-JP" dirty="0"/>
          </a:p>
          <a:p>
            <a:r>
              <a:rPr kumimoji="1" lang="ja-JP" altLang="en-US"/>
              <a:t>データベースに情報を保存する時、どのようなデータであるかを定義する必要がある</a:t>
            </a:r>
            <a:endParaRPr lang="en-US" altLang="ja-JP" dirty="0"/>
          </a:p>
          <a:p>
            <a:endParaRPr lang="en-US" altLang="ja-JP" dirty="0"/>
          </a:p>
          <a:p>
            <a:r>
              <a:rPr kumimoji="1" lang="ja-JP" altLang="en-US"/>
              <a:t>エンドユーザが情報を登録しようとした時、型に従った入力であるか？を確かめる機能にもつながる</a:t>
            </a:r>
            <a:r>
              <a:rPr kumimoji="1" lang="en-US" altLang="ja-JP" dirty="0"/>
              <a:t> (</a:t>
            </a:r>
            <a:r>
              <a:rPr kumimoji="1" lang="en-US" altLang="ja-JP" dirty="0" err="1"/>
              <a:t>Forms.py</a:t>
            </a:r>
            <a:r>
              <a:rPr kumimoji="1" lang="ja-JP" altLang="en-US"/>
              <a:t>に繋がる</a:t>
            </a:r>
            <a:r>
              <a:rPr kumimoji="1" lang="en-US" altLang="ja-JP" dirty="0"/>
              <a:t>)</a:t>
            </a:r>
            <a:endParaRPr kumimoji="1" lang="ja-JP" altLang="en-US"/>
          </a:p>
        </p:txBody>
      </p:sp>
    </p:spTree>
    <p:extLst>
      <p:ext uri="{BB962C8B-B14F-4D97-AF65-F5344CB8AC3E}">
        <p14:creationId xmlns:p14="http://schemas.microsoft.com/office/powerpoint/2010/main" val="2463478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656AA4-BF13-70A9-E948-5B1CA57CFD43}"/>
              </a:ext>
            </a:extLst>
          </p:cNvPr>
          <p:cNvSpPr>
            <a:spLocks noGrp="1"/>
          </p:cNvSpPr>
          <p:nvPr>
            <p:ph type="title"/>
          </p:nvPr>
        </p:nvSpPr>
        <p:spPr/>
        <p:txBody>
          <a:bodyPr/>
          <a:lstStyle/>
          <a:p>
            <a:r>
              <a:rPr lang="en-US" altLang="ja-JP" dirty="0" err="1"/>
              <a:t>m</a:t>
            </a:r>
            <a:r>
              <a:rPr kumimoji="1" lang="en-US" altLang="ja-JP" dirty="0" err="1"/>
              <a:t>odels.py</a:t>
            </a:r>
            <a:r>
              <a:rPr lang="ja-JP" altLang="en-US"/>
              <a:t>の作成</a:t>
            </a:r>
            <a:r>
              <a:rPr lang="en-US" altLang="ja-JP" dirty="0"/>
              <a:t>: </a:t>
            </a:r>
            <a:r>
              <a:rPr lang="en-US" altLang="ja-JP" dirty="0" err="1"/>
              <a:t>models.py</a:t>
            </a:r>
            <a:r>
              <a:rPr lang="ja-JP" altLang="en-US"/>
              <a:t>とは</a:t>
            </a:r>
            <a:endParaRPr kumimoji="1" lang="ja-JP" altLang="en-US"/>
          </a:p>
        </p:txBody>
      </p:sp>
      <p:sp>
        <p:nvSpPr>
          <p:cNvPr id="6" name="正方形/長方形 5">
            <a:extLst>
              <a:ext uri="{FF2B5EF4-FFF2-40B4-BE49-F238E27FC236}">
                <a16:creationId xmlns:a16="http://schemas.microsoft.com/office/drawing/2014/main" id="{DBB98998-9386-8934-DAB2-CA2B5590DD33}"/>
              </a:ext>
            </a:extLst>
          </p:cNvPr>
          <p:cNvSpPr/>
          <p:nvPr/>
        </p:nvSpPr>
        <p:spPr>
          <a:xfrm>
            <a:off x="228600" y="2428879"/>
            <a:ext cx="4800600" cy="40639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D088295-C8F8-83B7-D57C-DE3E877255FB}"/>
              </a:ext>
            </a:extLst>
          </p:cNvPr>
          <p:cNvSpPr/>
          <p:nvPr/>
        </p:nvSpPr>
        <p:spPr>
          <a:xfrm>
            <a:off x="2851151" y="3152777"/>
            <a:ext cx="1835150" cy="3175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App1</a:t>
            </a:r>
          </a:p>
          <a:p>
            <a:pPr algn="ctr"/>
            <a:r>
              <a:rPr lang="en-US" altLang="ja-JP" dirty="0"/>
              <a:t>(</a:t>
            </a:r>
            <a:r>
              <a:rPr lang="en-US" altLang="ja-JP" dirty="0" err="1"/>
              <a:t>analize_data</a:t>
            </a:r>
            <a:r>
              <a:rPr lang="en-US" altLang="ja-JP" dirty="0"/>
              <a:t>)</a:t>
            </a:r>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p:txBody>
      </p:sp>
      <p:sp>
        <p:nvSpPr>
          <p:cNvPr id="8" name="正方形/長方形 7">
            <a:extLst>
              <a:ext uri="{FF2B5EF4-FFF2-40B4-BE49-F238E27FC236}">
                <a16:creationId xmlns:a16="http://schemas.microsoft.com/office/drawing/2014/main" id="{0E6E5032-6C9C-6B62-A694-C278DA2295C5}"/>
              </a:ext>
            </a:extLst>
          </p:cNvPr>
          <p:cNvSpPr/>
          <p:nvPr/>
        </p:nvSpPr>
        <p:spPr>
          <a:xfrm>
            <a:off x="609602" y="3960089"/>
            <a:ext cx="1339850" cy="236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Project</a:t>
            </a:r>
          </a:p>
          <a:p>
            <a:pPr algn="ctr"/>
            <a:r>
              <a:rPr lang="en-US" altLang="ja-JP" dirty="0"/>
              <a:t>(</a:t>
            </a:r>
            <a:r>
              <a:rPr lang="en-US" altLang="ja-JP" dirty="0" err="1"/>
              <a:t>Studyprj</a:t>
            </a:r>
            <a:r>
              <a:rPr lang="en-US" altLang="ja-JP" dirty="0"/>
              <a:t>)</a:t>
            </a:r>
            <a:endParaRPr kumimoji="1" lang="en-US" altLang="ja-JP" dirty="0"/>
          </a:p>
          <a:p>
            <a:pPr algn="ctr"/>
            <a:endParaRPr kumimoji="1" lang="ja-JP" altLang="en-US"/>
          </a:p>
        </p:txBody>
      </p:sp>
      <p:cxnSp>
        <p:nvCxnSpPr>
          <p:cNvPr id="9" name="直線コネクタ 8">
            <a:extLst>
              <a:ext uri="{FF2B5EF4-FFF2-40B4-BE49-F238E27FC236}">
                <a16:creationId xmlns:a16="http://schemas.microsoft.com/office/drawing/2014/main" id="{340E6D47-334E-387D-DB0A-4F4098984FE1}"/>
              </a:ext>
            </a:extLst>
          </p:cNvPr>
          <p:cNvCxnSpPr>
            <a:cxnSpLocks/>
          </p:cNvCxnSpPr>
          <p:nvPr/>
        </p:nvCxnSpPr>
        <p:spPr>
          <a:xfrm>
            <a:off x="1949452" y="5021262"/>
            <a:ext cx="901699" cy="0"/>
          </a:xfrm>
          <a:prstGeom prst="line">
            <a:avLst/>
          </a:prstGeom>
          <a:ln w="63500"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81B736F5-9F09-72D3-92F1-97EECE016C16}"/>
              </a:ext>
            </a:extLst>
          </p:cNvPr>
          <p:cNvSpPr/>
          <p:nvPr/>
        </p:nvSpPr>
        <p:spPr>
          <a:xfrm>
            <a:off x="3107702" y="4132425"/>
            <a:ext cx="1339850" cy="185704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t>models.py</a:t>
            </a:r>
            <a:endParaRPr lang="en-US" altLang="ja-JP" dirty="0"/>
          </a:p>
          <a:p>
            <a:pPr algn="ctr"/>
            <a:endParaRPr lang="en-US" altLang="ja-JP" dirty="0"/>
          </a:p>
          <a:p>
            <a:pPr algn="ctr"/>
            <a:r>
              <a:rPr lang="en-US" altLang="ja-JP" dirty="0"/>
              <a:t>Int,</a:t>
            </a:r>
          </a:p>
          <a:p>
            <a:pPr algn="ctr"/>
            <a:r>
              <a:rPr lang="en-US" altLang="ja-JP" dirty="0"/>
              <a:t>String</a:t>
            </a:r>
          </a:p>
          <a:p>
            <a:pPr algn="ctr"/>
            <a:r>
              <a:rPr lang="en-US" altLang="ja-JP" dirty="0"/>
              <a:t>Datetime</a:t>
            </a:r>
          </a:p>
          <a:p>
            <a:pPr algn="ctr"/>
            <a:endParaRPr kumimoji="1" lang="en-US" altLang="ja-JP" dirty="0"/>
          </a:p>
        </p:txBody>
      </p:sp>
      <p:sp>
        <p:nvSpPr>
          <p:cNvPr id="13" name="正方形/長方形 12">
            <a:extLst>
              <a:ext uri="{FF2B5EF4-FFF2-40B4-BE49-F238E27FC236}">
                <a16:creationId xmlns:a16="http://schemas.microsoft.com/office/drawing/2014/main" id="{EC5F75FE-8CD2-52CB-1BD8-8A9365B0E5C7}"/>
              </a:ext>
            </a:extLst>
          </p:cNvPr>
          <p:cNvSpPr/>
          <p:nvPr/>
        </p:nvSpPr>
        <p:spPr>
          <a:xfrm>
            <a:off x="7596122" y="2428879"/>
            <a:ext cx="4430777" cy="40639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B250F5D1-EC72-EBD5-53CA-EEC652F74BD1}"/>
              </a:ext>
            </a:extLst>
          </p:cNvPr>
          <p:cNvSpPr/>
          <p:nvPr/>
        </p:nvSpPr>
        <p:spPr>
          <a:xfrm>
            <a:off x="7988302" y="3263899"/>
            <a:ext cx="3809998" cy="3064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Project</a:t>
            </a:r>
          </a:p>
          <a:p>
            <a:pPr algn="ctr"/>
            <a:r>
              <a:rPr lang="en-US" altLang="ja-JP" dirty="0"/>
              <a:t>(</a:t>
            </a:r>
            <a:r>
              <a:rPr lang="en-US" altLang="ja-JP" dirty="0" err="1"/>
              <a:t>Studyprj</a:t>
            </a:r>
            <a:r>
              <a:rPr lang="en-US" altLang="ja-JP" dirty="0"/>
              <a:t>)</a:t>
            </a:r>
          </a:p>
          <a:p>
            <a:pPr algn="ctr"/>
            <a:endParaRPr lang="en-US" altLang="ja-JP" dirty="0"/>
          </a:p>
          <a:p>
            <a:pPr algn="ctr"/>
            <a:endParaRPr lang="en-US" altLang="ja-JP" dirty="0"/>
          </a:p>
          <a:p>
            <a:pPr algn="ctr"/>
            <a:endParaRPr lang="en-US" altLang="ja-JP" dirty="0"/>
          </a:p>
          <a:p>
            <a:pPr algn="ctr"/>
            <a:endParaRPr lang="en-US" altLang="ja-JP" dirty="0"/>
          </a:p>
          <a:p>
            <a:pPr algn="ctr"/>
            <a:endParaRPr kumimoji="1" lang="en-US" altLang="ja-JP" dirty="0"/>
          </a:p>
          <a:p>
            <a:pPr algn="ctr"/>
            <a:endParaRPr lang="en-US" altLang="ja-JP" dirty="0"/>
          </a:p>
          <a:p>
            <a:pPr algn="ctr"/>
            <a:endParaRPr kumimoji="1" lang="en-US" altLang="ja-JP" dirty="0"/>
          </a:p>
          <a:p>
            <a:pPr algn="ctr"/>
            <a:endParaRPr kumimoji="1" lang="ja-JP" altLang="en-US"/>
          </a:p>
        </p:txBody>
      </p:sp>
      <p:sp>
        <p:nvSpPr>
          <p:cNvPr id="19" name="正方形/長方形 18">
            <a:extLst>
              <a:ext uri="{FF2B5EF4-FFF2-40B4-BE49-F238E27FC236}">
                <a16:creationId xmlns:a16="http://schemas.microsoft.com/office/drawing/2014/main" id="{5754FD0C-400B-0CC0-7281-D5C85DA15717}"/>
              </a:ext>
            </a:extLst>
          </p:cNvPr>
          <p:cNvSpPr/>
          <p:nvPr/>
        </p:nvSpPr>
        <p:spPr>
          <a:xfrm>
            <a:off x="8390925" y="4132424"/>
            <a:ext cx="3233350" cy="201820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Table</a:t>
            </a:r>
          </a:p>
          <a:p>
            <a:pPr algn="ctr"/>
            <a:r>
              <a:rPr lang="en-US" altLang="ja-JP" dirty="0"/>
              <a:t>(test)</a:t>
            </a:r>
          </a:p>
          <a:p>
            <a:pPr algn="ctr"/>
            <a:endParaRPr lang="en-US" altLang="ja-JP" dirty="0"/>
          </a:p>
          <a:p>
            <a:pPr algn="ctr"/>
            <a:r>
              <a:rPr lang="en-US" altLang="ja-JP" dirty="0"/>
              <a:t>Datas1</a:t>
            </a:r>
          </a:p>
          <a:p>
            <a:pPr algn="ctr"/>
            <a:r>
              <a:rPr lang="en-US" altLang="ja-JP" dirty="0"/>
              <a:t>Datas2</a:t>
            </a:r>
          </a:p>
          <a:p>
            <a:pPr algn="ctr"/>
            <a:r>
              <a:rPr lang="en-US" altLang="ja-JP" dirty="0"/>
              <a:t>Datas3</a:t>
            </a:r>
          </a:p>
        </p:txBody>
      </p:sp>
      <p:cxnSp>
        <p:nvCxnSpPr>
          <p:cNvPr id="20" name="直線コネクタ 19">
            <a:extLst>
              <a:ext uri="{FF2B5EF4-FFF2-40B4-BE49-F238E27FC236}">
                <a16:creationId xmlns:a16="http://schemas.microsoft.com/office/drawing/2014/main" id="{1689BB32-D007-0D39-AD66-76F961862E10}"/>
              </a:ext>
            </a:extLst>
          </p:cNvPr>
          <p:cNvCxnSpPr>
            <a:cxnSpLocks/>
          </p:cNvCxnSpPr>
          <p:nvPr/>
        </p:nvCxnSpPr>
        <p:spPr>
          <a:xfrm flipH="1">
            <a:off x="5300233" y="4466647"/>
            <a:ext cx="2024856" cy="0"/>
          </a:xfrm>
          <a:prstGeom prst="line">
            <a:avLst/>
          </a:prstGeom>
          <a:ln w="63500">
            <a:solidFill>
              <a:srgbClr val="FF0000"/>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02D9C00E-BFCB-30C3-87A8-84DCA9CA3714}"/>
              </a:ext>
            </a:extLst>
          </p:cNvPr>
          <p:cNvSpPr txBox="1"/>
          <p:nvPr/>
        </p:nvSpPr>
        <p:spPr>
          <a:xfrm>
            <a:off x="278275" y="2513068"/>
            <a:ext cx="3090911" cy="646331"/>
          </a:xfrm>
          <a:prstGeom prst="rect">
            <a:avLst/>
          </a:prstGeom>
          <a:noFill/>
        </p:spPr>
        <p:txBody>
          <a:bodyPr wrap="none" rtlCol="0">
            <a:spAutoFit/>
          </a:bodyPr>
          <a:lstStyle/>
          <a:p>
            <a:r>
              <a:rPr lang="en-US" altLang="ja-JP" dirty="0" err="1"/>
              <a:t>m</a:t>
            </a:r>
            <a:r>
              <a:rPr kumimoji="1" lang="en-US" altLang="ja-JP" dirty="0" err="1"/>
              <a:t>odels.py</a:t>
            </a:r>
            <a:r>
              <a:rPr kumimoji="1" lang="ja-JP" altLang="en-US"/>
              <a:t>にある型</a:t>
            </a:r>
            <a:r>
              <a:rPr lang="ja-JP" altLang="en-US"/>
              <a:t>で</a:t>
            </a:r>
            <a:endParaRPr lang="en-US" altLang="ja-JP" dirty="0"/>
          </a:p>
          <a:p>
            <a:r>
              <a:rPr lang="en-US" altLang="ja-JP" dirty="0"/>
              <a:t>Table</a:t>
            </a:r>
            <a:r>
              <a:rPr lang="ja-JP" altLang="en-US"/>
              <a:t>を作成してください。</a:t>
            </a:r>
            <a:endParaRPr lang="en-US" altLang="ja-JP" dirty="0"/>
          </a:p>
        </p:txBody>
      </p:sp>
      <p:sp>
        <p:nvSpPr>
          <p:cNvPr id="23" name="テキスト ボックス 22">
            <a:extLst>
              <a:ext uri="{FF2B5EF4-FFF2-40B4-BE49-F238E27FC236}">
                <a16:creationId xmlns:a16="http://schemas.microsoft.com/office/drawing/2014/main" id="{7253E48B-BEE6-ACEC-74F8-CDCBE0220884}"/>
              </a:ext>
            </a:extLst>
          </p:cNvPr>
          <p:cNvSpPr txBox="1"/>
          <p:nvPr/>
        </p:nvSpPr>
        <p:spPr>
          <a:xfrm>
            <a:off x="7988302" y="2523224"/>
            <a:ext cx="3877985" cy="646331"/>
          </a:xfrm>
          <a:prstGeom prst="rect">
            <a:avLst/>
          </a:prstGeom>
          <a:noFill/>
        </p:spPr>
        <p:txBody>
          <a:bodyPr wrap="none" rtlCol="0">
            <a:spAutoFit/>
          </a:bodyPr>
          <a:lstStyle/>
          <a:p>
            <a:r>
              <a:rPr lang="ja-JP" altLang="en-US"/>
              <a:t>各</a:t>
            </a:r>
            <a:r>
              <a:rPr lang="en-US" altLang="ja-JP" dirty="0" err="1"/>
              <a:t>Datas</a:t>
            </a:r>
            <a:r>
              <a:rPr lang="ja-JP" altLang="en-US"/>
              <a:t>には、</a:t>
            </a:r>
            <a:r>
              <a:rPr lang="en-US" altLang="ja-JP" dirty="0" err="1"/>
              <a:t>Int,String,Datetime</a:t>
            </a:r>
            <a:endParaRPr lang="en-US" altLang="ja-JP" dirty="0"/>
          </a:p>
          <a:p>
            <a:r>
              <a:rPr lang="ja-JP" altLang="en-US"/>
              <a:t>の型で</a:t>
            </a:r>
            <a:r>
              <a:rPr lang="en-US" altLang="ja-JP" dirty="0"/>
              <a:t>Table</a:t>
            </a:r>
            <a:r>
              <a:rPr lang="ja-JP" altLang="en-US"/>
              <a:t>を作成します。</a:t>
            </a:r>
            <a:endParaRPr kumimoji="1" lang="ja-JP" altLang="en-US"/>
          </a:p>
        </p:txBody>
      </p:sp>
      <p:sp>
        <p:nvSpPr>
          <p:cNvPr id="24" name="テキスト ボックス 23">
            <a:extLst>
              <a:ext uri="{FF2B5EF4-FFF2-40B4-BE49-F238E27FC236}">
                <a16:creationId xmlns:a16="http://schemas.microsoft.com/office/drawing/2014/main" id="{963434CD-5DE3-2AD6-9D8F-0DBF87975F84}"/>
              </a:ext>
            </a:extLst>
          </p:cNvPr>
          <p:cNvSpPr txBox="1"/>
          <p:nvPr/>
        </p:nvSpPr>
        <p:spPr>
          <a:xfrm>
            <a:off x="5344286" y="3636923"/>
            <a:ext cx="1936749" cy="646331"/>
          </a:xfrm>
          <a:prstGeom prst="rect">
            <a:avLst/>
          </a:prstGeom>
          <a:noFill/>
        </p:spPr>
        <p:txBody>
          <a:bodyPr wrap="none" rtlCol="0">
            <a:spAutoFit/>
          </a:bodyPr>
          <a:lstStyle/>
          <a:p>
            <a:r>
              <a:rPr kumimoji="1" lang="ja-JP" altLang="en-US"/>
              <a:t>型宣言</a:t>
            </a:r>
            <a:endParaRPr kumimoji="1" lang="en-US" altLang="ja-JP" dirty="0"/>
          </a:p>
          <a:p>
            <a:r>
              <a:rPr lang="en-US" altLang="ja-JP" dirty="0"/>
              <a:t>Table</a:t>
            </a:r>
            <a:r>
              <a:rPr lang="ja-JP" altLang="en-US"/>
              <a:t>作成の準備</a:t>
            </a:r>
            <a:endParaRPr kumimoji="1" lang="en-US" altLang="ja-JP" dirty="0"/>
          </a:p>
        </p:txBody>
      </p:sp>
    </p:spTree>
    <p:extLst>
      <p:ext uri="{BB962C8B-B14F-4D97-AF65-F5344CB8AC3E}">
        <p14:creationId xmlns:p14="http://schemas.microsoft.com/office/powerpoint/2010/main" val="755921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07F4B7-125D-3437-F0FB-9819F25D6112}"/>
              </a:ext>
            </a:extLst>
          </p:cNvPr>
          <p:cNvSpPr>
            <a:spLocks noGrp="1"/>
          </p:cNvSpPr>
          <p:nvPr>
            <p:ph type="title"/>
          </p:nvPr>
        </p:nvSpPr>
        <p:spPr/>
        <p:txBody>
          <a:bodyPr/>
          <a:lstStyle/>
          <a:p>
            <a:r>
              <a:rPr kumimoji="1" lang="en-US" altLang="ja-JP" dirty="0"/>
              <a:t>Django</a:t>
            </a:r>
            <a:r>
              <a:rPr kumimoji="1" lang="ja-JP" altLang="en-US"/>
              <a:t>とは</a:t>
            </a:r>
          </a:p>
        </p:txBody>
      </p:sp>
      <p:sp>
        <p:nvSpPr>
          <p:cNvPr id="3" name="コンテンツ プレースホルダー 2">
            <a:extLst>
              <a:ext uri="{FF2B5EF4-FFF2-40B4-BE49-F238E27FC236}">
                <a16:creationId xmlns:a16="http://schemas.microsoft.com/office/drawing/2014/main" id="{6E05C68B-4F93-E9A4-CDFB-00CCC3FACD4C}"/>
              </a:ext>
            </a:extLst>
          </p:cNvPr>
          <p:cNvSpPr>
            <a:spLocks noGrp="1"/>
          </p:cNvSpPr>
          <p:nvPr>
            <p:ph idx="1"/>
          </p:nvPr>
        </p:nvSpPr>
        <p:spPr/>
        <p:txBody>
          <a:bodyPr/>
          <a:lstStyle/>
          <a:p>
            <a:r>
              <a:rPr lang="en" altLang="ja-JP" dirty="0"/>
              <a:t>Python</a:t>
            </a:r>
            <a:r>
              <a:rPr lang="ja-JP" altLang="en-US"/>
              <a:t>で実装された</a:t>
            </a:r>
            <a:r>
              <a:rPr lang="en" altLang="ja-JP" dirty="0"/>
              <a:t>Web</a:t>
            </a:r>
            <a:r>
              <a:rPr lang="ja-JP" altLang="en-US"/>
              <a:t>アプリケーションフレームワーク</a:t>
            </a:r>
            <a:endParaRPr lang="en-US" altLang="ja-JP" dirty="0"/>
          </a:p>
          <a:p>
            <a:pPr marL="0" indent="0">
              <a:buNone/>
            </a:pPr>
            <a:endParaRPr lang="en-US" altLang="ja-JP" dirty="0"/>
          </a:p>
          <a:p>
            <a:r>
              <a:rPr lang="ja-JP" altLang="en-US"/>
              <a:t>色々な機能があるので、よく見る商業用のウェブサイトからエンドユーザ向けの従業員管理ソフトまで作れる。</a:t>
            </a:r>
            <a:endParaRPr lang="en-US" altLang="ja-JP" dirty="0"/>
          </a:p>
          <a:p>
            <a:endParaRPr kumimoji="1" lang="en-US" altLang="ja-JP" dirty="0"/>
          </a:p>
          <a:p>
            <a:r>
              <a:rPr lang="ja-JP" altLang="en-US"/>
              <a:t>小規模なアプリから大規模なアプリまで作れるので、汎用性が高い（けどとっつきにくい）</a:t>
            </a:r>
            <a:endParaRPr kumimoji="1" lang="ja-JP" altLang="en-US"/>
          </a:p>
        </p:txBody>
      </p:sp>
    </p:spTree>
    <p:extLst>
      <p:ext uri="{BB962C8B-B14F-4D97-AF65-F5344CB8AC3E}">
        <p14:creationId xmlns:p14="http://schemas.microsoft.com/office/powerpoint/2010/main" val="34574333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656AA4-BF13-70A9-E948-5B1CA57CFD43}"/>
              </a:ext>
            </a:extLst>
          </p:cNvPr>
          <p:cNvSpPr>
            <a:spLocks noGrp="1"/>
          </p:cNvSpPr>
          <p:nvPr>
            <p:ph type="title"/>
          </p:nvPr>
        </p:nvSpPr>
        <p:spPr/>
        <p:txBody>
          <a:bodyPr/>
          <a:lstStyle/>
          <a:p>
            <a:r>
              <a:rPr lang="en-US" altLang="ja-JP" dirty="0" err="1"/>
              <a:t>m</a:t>
            </a:r>
            <a:r>
              <a:rPr kumimoji="1" lang="en-US" altLang="ja-JP" dirty="0" err="1"/>
              <a:t>odels.py</a:t>
            </a:r>
            <a:r>
              <a:rPr lang="ja-JP" altLang="en-US"/>
              <a:t>の作成</a:t>
            </a:r>
            <a:r>
              <a:rPr lang="en-US" altLang="ja-JP" dirty="0"/>
              <a:t>: </a:t>
            </a:r>
            <a:r>
              <a:rPr lang="en-US" altLang="ja-JP" dirty="0" err="1"/>
              <a:t>models.py</a:t>
            </a:r>
            <a:r>
              <a:rPr lang="ja-JP" altLang="en-US"/>
              <a:t>とは</a:t>
            </a:r>
            <a:endParaRPr kumimoji="1" lang="ja-JP" altLang="en-US"/>
          </a:p>
        </p:txBody>
      </p:sp>
      <p:sp>
        <p:nvSpPr>
          <p:cNvPr id="6" name="正方形/長方形 5">
            <a:extLst>
              <a:ext uri="{FF2B5EF4-FFF2-40B4-BE49-F238E27FC236}">
                <a16:creationId xmlns:a16="http://schemas.microsoft.com/office/drawing/2014/main" id="{DBB98998-9386-8934-DAB2-CA2B5590DD33}"/>
              </a:ext>
            </a:extLst>
          </p:cNvPr>
          <p:cNvSpPr/>
          <p:nvPr/>
        </p:nvSpPr>
        <p:spPr>
          <a:xfrm>
            <a:off x="6896100" y="2136779"/>
            <a:ext cx="4800600" cy="40639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4D088295-C8F8-83B7-D57C-DE3E877255FB}"/>
              </a:ext>
            </a:extLst>
          </p:cNvPr>
          <p:cNvSpPr/>
          <p:nvPr/>
        </p:nvSpPr>
        <p:spPr>
          <a:xfrm>
            <a:off x="9518651" y="2860677"/>
            <a:ext cx="1835150" cy="3175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App1</a:t>
            </a:r>
          </a:p>
          <a:p>
            <a:pPr algn="ctr"/>
            <a:r>
              <a:rPr lang="en-US" altLang="ja-JP" dirty="0"/>
              <a:t>(</a:t>
            </a:r>
            <a:r>
              <a:rPr lang="en-US" altLang="ja-JP" dirty="0" err="1"/>
              <a:t>analize_data</a:t>
            </a:r>
            <a:r>
              <a:rPr lang="en-US" altLang="ja-JP" dirty="0"/>
              <a:t>)</a:t>
            </a:r>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p:txBody>
      </p:sp>
      <p:sp>
        <p:nvSpPr>
          <p:cNvPr id="8" name="正方形/長方形 7">
            <a:extLst>
              <a:ext uri="{FF2B5EF4-FFF2-40B4-BE49-F238E27FC236}">
                <a16:creationId xmlns:a16="http://schemas.microsoft.com/office/drawing/2014/main" id="{0E6E5032-6C9C-6B62-A694-C278DA2295C5}"/>
              </a:ext>
            </a:extLst>
          </p:cNvPr>
          <p:cNvSpPr/>
          <p:nvPr/>
        </p:nvSpPr>
        <p:spPr>
          <a:xfrm>
            <a:off x="7277102" y="3667989"/>
            <a:ext cx="1339850" cy="236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Project</a:t>
            </a:r>
          </a:p>
          <a:p>
            <a:pPr algn="ctr"/>
            <a:r>
              <a:rPr lang="en-US" altLang="ja-JP" dirty="0"/>
              <a:t>(</a:t>
            </a:r>
            <a:r>
              <a:rPr lang="en-US" altLang="ja-JP" dirty="0" err="1"/>
              <a:t>Studyprj</a:t>
            </a:r>
            <a:r>
              <a:rPr lang="en-US" altLang="ja-JP" dirty="0"/>
              <a:t>)</a:t>
            </a:r>
            <a:endParaRPr kumimoji="1" lang="en-US" altLang="ja-JP" dirty="0"/>
          </a:p>
          <a:p>
            <a:pPr algn="ctr"/>
            <a:endParaRPr kumimoji="1" lang="ja-JP" altLang="en-US"/>
          </a:p>
        </p:txBody>
      </p:sp>
      <p:cxnSp>
        <p:nvCxnSpPr>
          <p:cNvPr id="9" name="直線コネクタ 8">
            <a:extLst>
              <a:ext uri="{FF2B5EF4-FFF2-40B4-BE49-F238E27FC236}">
                <a16:creationId xmlns:a16="http://schemas.microsoft.com/office/drawing/2014/main" id="{340E6D47-334E-387D-DB0A-4F4098984FE1}"/>
              </a:ext>
            </a:extLst>
          </p:cNvPr>
          <p:cNvCxnSpPr>
            <a:cxnSpLocks/>
          </p:cNvCxnSpPr>
          <p:nvPr/>
        </p:nvCxnSpPr>
        <p:spPr>
          <a:xfrm>
            <a:off x="8616952" y="4729162"/>
            <a:ext cx="901699" cy="0"/>
          </a:xfrm>
          <a:prstGeom prst="line">
            <a:avLst/>
          </a:prstGeom>
          <a:ln w="63500"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81B736F5-9F09-72D3-92F1-97EECE016C16}"/>
              </a:ext>
            </a:extLst>
          </p:cNvPr>
          <p:cNvSpPr/>
          <p:nvPr/>
        </p:nvSpPr>
        <p:spPr>
          <a:xfrm>
            <a:off x="9775202" y="3840325"/>
            <a:ext cx="1339850" cy="185704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t>models.py</a:t>
            </a:r>
            <a:endParaRPr lang="en-US" altLang="ja-JP" dirty="0"/>
          </a:p>
          <a:p>
            <a:pPr algn="ctr"/>
            <a:endParaRPr lang="en-US" altLang="ja-JP" dirty="0"/>
          </a:p>
          <a:p>
            <a:pPr algn="ctr"/>
            <a:r>
              <a:rPr lang="en-US" altLang="ja-JP" dirty="0"/>
              <a:t>Int,</a:t>
            </a:r>
          </a:p>
          <a:p>
            <a:pPr algn="ctr"/>
            <a:r>
              <a:rPr lang="en-US" altLang="ja-JP" dirty="0"/>
              <a:t>String</a:t>
            </a:r>
          </a:p>
          <a:p>
            <a:pPr algn="ctr"/>
            <a:r>
              <a:rPr lang="en-US" altLang="ja-JP" dirty="0"/>
              <a:t>Datetime</a:t>
            </a:r>
          </a:p>
          <a:p>
            <a:pPr algn="ctr"/>
            <a:endParaRPr kumimoji="1" lang="en-US" altLang="ja-JP" dirty="0"/>
          </a:p>
        </p:txBody>
      </p:sp>
      <p:sp>
        <p:nvSpPr>
          <p:cNvPr id="22" name="テキスト ボックス 21">
            <a:extLst>
              <a:ext uri="{FF2B5EF4-FFF2-40B4-BE49-F238E27FC236}">
                <a16:creationId xmlns:a16="http://schemas.microsoft.com/office/drawing/2014/main" id="{02D9C00E-BFCB-30C3-87A8-84DCA9CA3714}"/>
              </a:ext>
            </a:extLst>
          </p:cNvPr>
          <p:cNvSpPr txBox="1"/>
          <p:nvPr/>
        </p:nvSpPr>
        <p:spPr>
          <a:xfrm>
            <a:off x="6945775" y="2220968"/>
            <a:ext cx="2492990" cy="646331"/>
          </a:xfrm>
          <a:prstGeom prst="rect">
            <a:avLst/>
          </a:prstGeom>
          <a:noFill/>
        </p:spPr>
        <p:txBody>
          <a:bodyPr wrap="none" rtlCol="0">
            <a:spAutoFit/>
          </a:bodyPr>
          <a:lstStyle/>
          <a:p>
            <a:r>
              <a:rPr lang="en-US" altLang="ja-JP" dirty="0" err="1"/>
              <a:t>m</a:t>
            </a:r>
            <a:r>
              <a:rPr kumimoji="1" lang="en-US" altLang="ja-JP" dirty="0" err="1"/>
              <a:t>odels.py</a:t>
            </a:r>
            <a:r>
              <a:rPr kumimoji="1" lang="ja-JP" altLang="en-US"/>
              <a:t>にある型</a:t>
            </a:r>
            <a:r>
              <a:rPr lang="ja-JP" altLang="en-US"/>
              <a:t>で</a:t>
            </a:r>
            <a:endParaRPr lang="en-US" altLang="ja-JP" dirty="0"/>
          </a:p>
          <a:p>
            <a:r>
              <a:rPr lang="ja-JP" altLang="en-US"/>
              <a:t>本当に入力してるか？</a:t>
            </a:r>
            <a:endParaRPr lang="en-US" altLang="ja-JP" dirty="0"/>
          </a:p>
        </p:txBody>
      </p:sp>
      <p:sp>
        <p:nvSpPr>
          <p:cNvPr id="3" name="正方形/長方形 2">
            <a:extLst>
              <a:ext uri="{FF2B5EF4-FFF2-40B4-BE49-F238E27FC236}">
                <a16:creationId xmlns:a16="http://schemas.microsoft.com/office/drawing/2014/main" id="{580B5313-349D-E5EF-78E3-69BE97E09CD6}"/>
              </a:ext>
            </a:extLst>
          </p:cNvPr>
          <p:cNvSpPr/>
          <p:nvPr/>
        </p:nvSpPr>
        <p:spPr>
          <a:xfrm>
            <a:off x="2451099" y="3854448"/>
            <a:ext cx="133985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End User</a:t>
            </a:r>
            <a:endParaRPr kumimoji="1" lang="en-US" altLang="ja-JP" dirty="0"/>
          </a:p>
        </p:txBody>
      </p:sp>
      <p:cxnSp>
        <p:nvCxnSpPr>
          <p:cNvPr id="4" name="直線コネクタ 3">
            <a:extLst>
              <a:ext uri="{FF2B5EF4-FFF2-40B4-BE49-F238E27FC236}">
                <a16:creationId xmlns:a16="http://schemas.microsoft.com/office/drawing/2014/main" id="{45D62CDE-E5DA-7A20-B02C-97A325C48C1F}"/>
              </a:ext>
            </a:extLst>
          </p:cNvPr>
          <p:cNvCxnSpPr>
            <a:cxnSpLocks/>
          </p:cNvCxnSpPr>
          <p:nvPr/>
        </p:nvCxnSpPr>
        <p:spPr>
          <a:xfrm flipH="1">
            <a:off x="4246133" y="4072947"/>
            <a:ext cx="2319767" cy="0"/>
          </a:xfrm>
          <a:prstGeom prst="line">
            <a:avLst/>
          </a:prstGeom>
          <a:ln w="63500">
            <a:solidFill>
              <a:srgbClr val="FF0000"/>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CBCC2453-5890-CB43-90BA-7364E484422E}"/>
              </a:ext>
            </a:extLst>
          </p:cNvPr>
          <p:cNvCxnSpPr>
            <a:cxnSpLocks/>
          </p:cNvCxnSpPr>
          <p:nvPr/>
        </p:nvCxnSpPr>
        <p:spPr>
          <a:xfrm>
            <a:off x="4152900" y="4619047"/>
            <a:ext cx="2400301" cy="0"/>
          </a:xfrm>
          <a:prstGeom prst="line">
            <a:avLst/>
          </a:prstGeom>
          <a:ln w="63500">
            <a:solidFill>
              <a:srgbClr val="FF0000"/>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157B7951-CF09-4B73-80E1-9C232AAE9B2D}"/>
              </a:ext>
            </a:extLst>
          </p:cNvPr>
          <p:cNvSpPr txBox="1"/>
          <p:nvPr/>
        </p:nvSpPr>
        <p:spPr>
          <a:xfrm rot="20103333">
            <a:off x="459902" y="3104854"/>
            <a:ext cx="4108817" cy="369332"/>
          </a:xfrm>
          <a:prstGeom prst="rect">
            <a:avLst/>
          </a:prstGeom>
          <a:noFill/>
        </p:spPr>
        <p:txBody>
          <a:bodyPr wrap="none" rtlCol="0">
            <a:spAutoFit/>
          </a:bodyPr>
          <a:lstStyle/>
          <a:p>
            <a:r>
              <a:rPr kumimoji="1" lang="ja-JP" altLang="en-US"/>
              <a:t>顧客の情報を記録したいんですけど</a:t>
            </a:r>
            <a:r>
              <a:rPr kumimoji="1" lang="en-US" altLang="ja-JP" dirty="0"/>
              <a:t>…</a:t>
            </a:r>
            <a:endParaRPr kumimoji="1" lang="ja-JP" altLang="en-US"/>
          </a:p>
        </p:txBody>
      </p:sp>
      <p:sp>
        <p:nvSpPr>
          <p:cNvPr id="16" name="テキスト ボックス 15">
            <a:extLst>
              <a:ext uri="{FF2B5EF4-FFF2-40B4-BE49-F238E27FC236}">
                <a16:creationId xmlns:a16="http://schemas.microsoft.com/office/drawing/2014/main" id="{9BA881A9-E41C-DCE2-597E-898A86C6A3AD}"/>
              </a:ext>
            </a:extLst>
          </p:cNvPr>
          <p:cNvSpPr txBox="1"/>
          <p:nvPr/>
        </p:nvSpPr>
        <p:spPr>
          <a:xfrm>
            <a:off x="4187479" y="3402510"/>
            <a:ext cx="2262158" cy="369332"/>
          </a:xfrm>
          <a:prstGeom prst="rect">
            <a:avLst/>
          </a:prstGeom>
          <a:noFill/>
        </p:spPr>
        <p:txBody>
          <a:bodyPr wrap="none" rtlCol="0">
            <a:spAutoFit/>
          </a:bodyPr>
          <a:lstStyle/>
          <a:p>
            <a:r>
              <a:rPr kumimoji="1" lang="ja-JP" altLang="en-US"/>
              <a:t>情報を入力して送信</a:t>
            </a:r>
          </a:p>
        </p:txBody>
      </p:sp>
      <p:sp>
        <p:nvSpPr>
          <p:cNvPr id="17" name="テキスト ボックス 16">
            <a:extLst>
              <a:ext uri="{FF2B5EF4-FFF2-40B4-BE49-F238E27FC236}">
                <a16:creationId xmlns:a16="http://schemas.microsoft.com/office/drawing/2014/main" id="{473DABA3-57C9-0C39-D990-F6416BA93513}"/>
              </a:ext>
            </a:extLst>
          </p:cNvPr>
          <p:cNvSpPr txBox="1"/>
          <p:nvPr/>
        </p:nvSpPr>
        <p:spPr>
          <a:xfrm>
            <a:off x="4111009" y="4868571"/>
            <a:ext cx="2606804" cy="1754326"/>
          </a:xfrm>
          <a:prstGeom prst="rect">
            <a:avLst/>
          </a:prstGeom>
          <a:noFill/>
        </p:spPr>
        <p:txBody>
          <a:bodyPr wrap="none" rtlCol="0">
            <a:spAutoFit/>
          </a:bodyPr>
          <a:lstStyle/>
          <a:p>
            <a:r>
              <a:rPr lang="ja-JP" altLang="en-US"/>
              <a:t>正当な入力なら情報を</a:t>
            </a:r>
            <a:endParaRPr lang="en-US" altLang="ja-JP" dirty="0"/>
          </a:p>
          <a:p>
            <a:r>
              <a:rPr kumimoji="1" lang="ja-JP" altLang="en-US"/>
              <a:t>データベースへ登録</a:t>
            </a:r>
            <a:r>
              <a:rPr kumimoji="1" lang="en-US" altLang="ja-JP" dirty="0"/>
              <a:t> or</a:t>
            </a:r>
          </a:p>
          <a:p>
            <a:r>
              <a:rPr lang="ja-JP" altLang="en-US"/>
              <a:t>データベースから取得</a:t>
            </a:r>
            <a:endParaRPr kumimoji="1" lang="en-US" altLang="ja-JP" dirty="0"/>
          </a:p>
          <a:p>
            <a:endParaRPr kumimoji="1" lang="en-US" altLang="ja-JP" dirty="0"/>
          </a:p>
          <a:p>
            <a:r>
              <a:rPr lang="ja-JP" altLang="en-US"/>
              <a:t>不当な入力なら</a:t>
            </a:r>
            <a:endParaRPr lang="en-US" altLang="ja-JP" dirty="0"/>
          </a:p>
          <a:p>
            <a:r>
              <a:rPr kumimoji="1" lang="ja-JP" altLang="en-US"/>
              <a:t>エラーを返す</a:t>
            </a:r>
          </a:p>
        </p:txBody>
      </p:sp>
      <p:sp>
        <p:nvSpPr>
          <p:cNvPr id="21" name="テキスト ボックス 20">
            <a:extLst>
              <a:ext uri="{FF2B5EF4-FFF2-40B4-BE49-F238E27FC236}">
                <a16:creationId xmlns:a16="http://schemas.microsoft.com/office/drawing/2014/main" id="{6A224D04-8981-5E47-34B8-4526FD2D3DCA}"/>
              </a:ext>
            </a:extLst>
          </p:cNvPr>
          <p:cNvSpPr txBox="1"/>
          <p:nvPr/>
        </p:nvSpPr>
        <p:spPr>
          <a:xfrm rot="1038452">
            <a:off x="238129" y="5252724"/>
            <a:ext cx="3647152" cy="369332"/>
          </a:xfrm>
          <a:prstGeom prst="rect">
            <a:avLst/>
          </a:prstGeom>
          <a:noFill/>
        </p:spPr>
        <p:txBody>
          <a:bodyPr wrap="none" rtlCol="0">
            <a:spAutoFit/>
          </a:bodyPr>
          <a:lstStyle/>
          <a:p>
            <a:r>
              <a:rPr kumimoji="1" lang="ja-JP" altLang="en-US"/>
              <a:t>顧客の情報を取得したいんだが</a:t>
            </a:r>
            <a:r>
              <a:rPr kumimoji="1" lang="en-US" altLang="ja-JP" dirty="0"/>
              <a:t>…</a:t>
            </a:r>
            <a:endParaRPr kumimoji="1" lang="ja-JP" altLang="en-US"/>
          </a:p>
        </p:txBody>
      </p:sp>
    </p:spTree>
    <p:extLst>
      <p:ext uri="{BB962C8B-B14F-4D97-AF65-F5344CB8AC3E}">
        <p14:creationId xmlns:p14="http://schemas.microsoft.com/office/powerpoint/2010/main" val="41426987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656AA4-BF13-70A9-E948-5B1CA57CFD43}"/>
              </a:ext>
            </a:extLst>
          </p:cNvPr>
          <p:cNvSpPr>
            <a:spLocks noGrp="1"/>
          </p:cNvSpPr>
          <p:nvPr>
            <p:ph type="title"/>
          </p:nvPr>
        </p:nvSpPr>
        <p:spPr/>
        <p:txBody>
          <a:bodyPr/>
          <a:lstStyle/>
          <a:p>
            <a:r>
              <a:rPr lang="en-US" altLang="ja-JP" dirty="0" err="1"/>
              <a:t>m</a:t>
            </a:r>
            <a:r>
              <a:rPr kumimoji="1" lang="en-US" altLang="ja-JP" dirty="0" err="1"/>
              <a:t>odels.py</a:t>
            </a:r>
            <a:r>
              <a:rPr lang="ja-JP" altLang="en-US"/>
              <a:t>の作成</a:t>
            </a:r>
            <a:endParaRPr kumimoji="1" lang="ja-JP" altLang="en-US"/>
          </a:p>
        </p:txBody>
      </p:sp>
      <p:sp>
        <p:nvSpPr>
          <p:cNvPr id="3" name="コンテンツ プレースホルダー 2">
            <a:extLst>
              <a:ext uri="{FF2B5EF4-FFF2-40B4-BE49-F238E27FC236}">
                <a16:creationId xmlns:a16="http://schemas.microsoft.com/office/drawing/2014/main" id="{156BAD16-98E5-6236-A3A0-0A308CBD5F79}"/>
              </a:ext>
            </a:extLst>
          </p:cNvPr>
          <p:cNvSpPr>
            <a:spLocks noGrp="1"/>
          </p:cNvSpPr>
          <p:nvPr>
            <p:ph idx="1"/>
          </p:nvPr>
        </p:nvSpPr>
        <p:spPr/>
        <p:txBody>
          <a:bodyPr/>
          <a:lstStyle/>
          <a:p>
            <a:pPr marL="0" indent="0">
              <a:buNone/>
            </a:pPr>
            <a:r>
              <a:rPr kumimoji="1" lang="en-US" altLang="ja-JP" dirty="0"/>
              <a:t>{</a:t>
            </a:r>
            <a:r>
              <a:rPr kumimoji="1" lang="en-US" altLang="ja-JP" dirty="0" err="1"/>
              <a:t>user_name</a:t>
            </a:r>
            <a:r>
              <a:rPr kumimoji="1" lang="en-US" altLang="ja-JP" dirty="0"/>
              <a:t>}.</a:t>
            </a:r>
            <a:r>
              <a:rPr kumimoji="1" lang="en-US" altLang="ja-JP" dirty="0" err="1"/>
              <a:t>pythonanywhere.com</a:t>
            </a:r>
            <a:r>
              <a:rPr kumimoji="1" lang="ja-JP" altLang="en-US"/>
              <a:t>内で</a:t>
            </a:r>
            <a:endParaRPr kumimoji="1" lang="en-US" altLang="ja-JP" dirty="0"/>
          </a:p>
          <a:p>
            <a:pPr marL="0" indent="0">
              <a:buNone/>
            </a:pPr>
            <a:endParaRPr lang="en-US" altLang="ja-JP" dirty="0">
              <a:latin typeface="MS Mincho" panose="02020609040205080304" pitchFamily="49" charset="-128"/>
              <a:ea typeface="MS Mincho" panose="02020609040205080304" pitchFamily="49" charset="-128"/>
            </a:endParaRPr>
          </a:p>
          <a:p>
            <a:pPr marL="0" indent="0">
              <a:buNone/>
            </a:pPr>
            <a:r>
              <a:rPr lang="en-US" altLang="ja-JP" dirty="0">
                <a:latin typeface="MS Mincho" panose="02020609040205080304" pitchFamily="49" charset="-128"/>
                <a:ea typeface="MS Mincho" panose="02020609040205080304" pitchFamily="49" charset="-128"/>
              </a:rPr>
              <a:t>cd </a:t>
            </a:r>
            <a:r>
              <a:rPr lang="en-US" altLang="ja-JP" dirty="0" err="1">
                <a:latin typeface="MS Mincho" panose="02020609040205080304" pitchFamily="49" charset="-128"/>
                <a:ea typeface="MS Mincho" panose="02020609040205080304" pitchFamily="49" charset="-128"/>
              </a:rPr>
              <a:t>analize_data</a:t>
            </a:r>
            <a:endParaRPr lang="en-US" altLang="ja-JP" dirty="0">
              <a:latin typeface="MS Mincho" panose="02020609040205080304" pitchFamily="49" charset="-128"/>
              <a:ea typeface="MS Mincho" panose="02020609040205080304" pitchFamily="49" charset="-128"/>
            </a:endParaRPr>
          </a:p>
          <a:p>
            <a:pPr marL="0" indent="0">
              <a:buNone/>
            </a:pPr>
            <a:r>
              <a:rPr lang="en-US" altLang="ja-JP" dirty="0">
                <a:latin typeface="MS Mincho" panose="02020609040205080304" pitchFamily="49" charset="-128"/>
                <a:ea typeface="MS Mincho" panose="02020609040205080304" pitchFamily="49" charset="-128"/>
              </a:rPr>
              <a:t>emacs </a:t>
            </a:r>
            <a:r>
              <a:rPr lang="en-US" altLang="ja-JP" dirty="0" err="1">
                <a:latin typeface="MS Mincho" panose="02020609040205080304" pitchFamily="49" charset="-128"/>
                <a:ea typeface="MS Mincho" panose="02020609040205080304" pitchFamily="49" charset="-128"/>
              </a:rPr>
              <a:t>models.py</a:t>
            </a:r>
            <a:endParaRPr lang="en-US" altLang="ja-JP" dirty="0"/>
          </a:p>
          <a:p>
            <a:pPr marL="0" indent="0">
              <a:buNone/>
            </a:pPr>
            <a:r>
              <a:rPr kumimoji="1" lang="en-US" altLang="ja-JP" dirty="0">
                <a:latin typeface="MS Mincho" panose="02020609040205080304" pitchFamily="49" charset="-128"/>
                <a:ea typeface="MS Mincho" panose="02020609040205080304" pitchFamily="49" charset="-128"/>
                <a:hlinkClick r:id="rId2"/>
              </a:rPr>
              <a:t>https://github.com/reNer2468/Study_SampleCode</a:t>
            </a:r>
            <a:r>
              <a:rPr kumimoji="1" lang="ja-JP" altLang="en-US">
                <a:latin typeface="MS Mincho" panose="02020609040205080304" pitchFamily="49" charset="-128"/>
                <a:ea typeface="MS Mincho" panose="02020609040205080304" pitchFamily="49" charset="-128"/>
              </a:rPr>
              <a:t>の</a:t>
            </a:r>
            <a:r>
              <a:rPr kumimoji="1" lang="en-US" altLang="ja-JP" dirty="0" err="1">
                <a:latin typeface="MS Mincho" panose="02020609040205080304" pitchFamily="49" charset="-128"/>
                <a:ea typeface="MS Mincho" panose="02020609040205080304" pitchFamily="49" charset="-128"/>
              </a:rPr>
              <a:t>models.py</a:t>
            </a:r>
            <a:r>
              <a:rPr kumimoji="1" lang="ja-JP" altLang="en-US">
                <a:latin typeface="MS Mincho" panose="02020609040205080304" pitchFamily="49" charset="-128"/>
                <a:ea typeface="MS Mincho" panose="02020609040205080304" pitchFamily="49" charset="-128"/>
              </a:rPr>
              <a:t>をコピペする</a:t>
            </a:r>
          </a:p>
          <a:p>
            <a:endParaRPr kumimoji="1" lang="ja-JP" altLang="en-US"/>
          </a:p>
        </p:txBody>
      </p:sp>
    </p:spTree>
    <p:extLst>
      <p:ext uri="{BB962C8B-B14F-4D97-AF65-F5344CB8AC3E}">
        <p14:creationId xmlns:p14="http://schemas.microsoft.com/office/powerpoint/2010/main" val="4201281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A9E5F6-D348-01EF-BCD3-E6A9F5707494}"/>
              </a:ext>
            </a:extLst>
          </p:cNvPr>
          <p:cNvSpPr>
            <a:spLocks noGrp="1"/>
          </p:cNvSpPr>
          <p:nvPr>
            <p:ph type="title"/>
          </p:nvPr>
        </p:nvSpPr>
        <p:spPr/>
        <p:txBody>
          <a:bodyPr/>
          <a:lstStyle/>
          <a:p>
            <a:r>
              <a:rPr lang="en-US" altLang="ja-JP" dirty="0" err="1"/>
              <a:t>m</a:t>
            </a:r>
            <a:r>
              <a:rPr kumimoji="1" lang="en-US" altLang="ja-JP" dirty="0" err="1"/>
              <a:t>odels.py</a:t>
            </a:r>
            <a:r>
              <a:rPr kumimoji="1" lang="en-US" altLang="ja-JP" dirty="0"/>
              <a:t>: </a:t>
            </a:r>
            <a:r>
              <a:rPr kumimoji="1" lang="ja-JP" altLang="en-US"/>
              <a:t>結果</a:t>
            </a:r>
          </a:p>
        </p:txBody>
      </p:sp>
      <p:pic>
        <p:nvPicPr>
          <p:cNvPr id="5" name="コンテンツ プレースホルダー 4" descr="テキスト&#10;&#10;自動的に生成された説明">
            <a:extLst>
              <a:ext uri="{FF2B5EF4-FFF2-40B4-BE49-F238E27FC236}">
                <a16:creationId xmlns:a16="http://schemas.microsoft.com/office/drawing/2014/main" id="{2A6E1801-DE93-BB0B-239E-96A0514706D5}"/>
              </a:ext>
            </a:extLst>
          </p:cNvPr>
          <p:cNvPicPr>
            <a:picLocks noGrp="1" noChangeAspect="1"/>
          </p:cNvPicPr>
          <p:nvPr>
            <p:ph idx="1"/>
          </p:nvPr>
        </p:nvPicPr>
        <p:blipFill>
          <a:blip r:embed="rId2"/>
          <a:stretch>
            <a:fillRect/>
          </a:stretch>
        </p:blipFill>
        <p:spPr>
          <a:xfrm>
            <a:off x="838200" y="1690688"/>
            <a:ext cx="6517754" cy="4464805"/>
          </a:xfrm>
        </p:spPr>
      </p:pic>
      <p:sp>
        <p:nvSpPr>
          <p:cNvPr id="6" name="テキスト ボックス 5">
            <a:extLst>
              <a:ext uri="{FF2B5EF4-FFF2-40B4-BE49-F238E27FC236}">
                <a16:creationId xmlns:a16="http://schemas.microsoft.com/office/drawing/2014/main" id="{CBF87E5A-C871-8C46-E87E-A38CDCC53CF8}"/>
              </a:ext>
            </a:extLst>
          </p:cNvPr>
          <p:cNvSpPr txBox="1"/>
          <p:nvPr/>
        </p:nvSpPr>
        <p:spPr>
          <a:xfrm>
            <a:off x="7533564" y="2214930"/>
            <a:ext cx="4358886" cy="3416320"/>
          </a:xfrm>
          <a:prstGeom prst="rect">
            <a:avLst/>
          </a:prstGeom>
          <a:noFill/>
        </p:spPr>
        <p:txBody>
          <a:bodyPr wrap="none" rtlCol="0">
            <a:spAutoFit/>
          </a:bodyPr>
          <a:lstStyle/>
          <a:p>
            <a:r>
              <a:rPr kumimoji="1" lang="ja-JP" altLang="en-US"/>
              <a:t>今回は、自分が趣味で集めている</a:t>
            </a:r>
            <a:endParaRPr kumimoji="1" lang="en-US" altLang="ja-JP" dirty="0"/>
          </a:p>
          <a:p>
            <a:r>
              <a:rPr kumimoji="1" lang="en-US" altLang="ja-JP" dirty="0" err="1"/>
              <a:t>Vtuber</a:t>
            </a:r>
            <a:r>
              <a:rPr kumimoji="1" lang="ja-JP" altLang="en-US"/>
              <a:t>の動画データをモデルとして扱う</a:t>
            </a:r>
            <a:endParaRPr kumimoji="1" lang="en-US" altLang="ja-JP" dirty="0"/>
          </a:p>
          <a:p>
            <a:endParaRPr lang="en-US" altLang="ja-JP" dirty="0"/>
          </a:p>
          <a:p>
            <a:r>
              <a:rPr kumimoji="1" lang="ja-JP" altLang="en-US"/>
              <a:t>変数の右側には</a:t>
            </a:r>
            <a:r>
              <a:rPr kumimoji="1" lang="en-US" altLang="ja-JP" dirty="0"/>
              <a:t>~Field</a:t>
            </a:r>
            <a:r>
              <a:rPr kumimoji="1" lang="ja-JP" altLang="en-US"/>
              <a:t>と書かれている</a:t>
            </a:r>
            <a:endParaRPr lang="en-US" altLang="ja-JP" dirty="0"/>
          </a:p>
          <a:p>
            <a:r>
              <a:rPr kumimoji="1" lang="ja-JP" altLang="en-US"/>
              <a:t>これは変数の種類を定義している。</a:t>
            </a:r>
            <a:endParaRPr kumimoji="1" lang="en-US" altLang="ja-JP" dirty="0"/>
          </a:p>
          <a:p>
            <a:endParaRPr lang="en-US" altLang="ja-JP" dirty="0"/>
          </a:p>
          <a:p>
            <a:r>
              <a:rPr kumimoji="1" lang="en-US" altLang="ja-JP" dirty="0" err="1"/>
              <a:t>DatetimeField</a:t>
            </a:r>
            <a:r>
              <a:rPr kumimoji="1" lang="en-US" altLang="ja-JP" dirty="0"/>
              <a:t>          :</a:t>
            </a:r>
            <a:r>
              <a:rPr kumimoji="1" lang="ja-JP" altLang="en-US"/>
              <a:t>日時</a:t>
            </a:r>
            <a:endParaRPr kumimoji="1" lang="en-US" altLang="ja-JP" dirty="0"/>
          </a:p>
          <a:p>
            <a:r>
              <a:rPr lang="en-US" altLang="ja-JP" dirty="0" err="1"/>
              <a:t>TextField</a:t>
            </a:r>
            <a:r>
              <a:rPr lang="en-US" altLang="ja-JP" dirty="0"/>
              <a:t>                  : </a:t>
            </a:r>
            <a:r>
              <a:rPr lang="ja-JP" altLang="en-US"/>
              <a:t>無制限の文字列</a:t>
            </a:r>
            <a:endParaRPr lang="en-US" altLang="ja-JP" dirty="0"/>
          </a:p>
          <a:p>
            <a:r>
              <a:rPr kumimoji="1" lang="en-US" altLang="ja-JP" dirty="0" err="1"/>
              <a:t>URLField</a:t>
            </a:r>
            <a:r>
              <a:rPr kumimoji="1" lang="en-US" altLang="ja-JP" dirty="0"/>
              <a:t>                  : URL</a:t>
            </a:r>
            <a:endParaRPr lang="en-US" altLang="ja-JP" dirty="0"/>
          </a:p>
          <a:p>
            <a:r>
              <a:rPr kumimoji="1" lang="en-US" altLang="ja-JP" dirty="0" err="1"/>
              <a:t>D</a:t>
            </a:r>
            <a:r>
              <a:rPr lang="en-US" altLang="ja-JP" dirty="0" err="1"/>
              <a:t>urationField</a:t>
            </a:r>
            <a:r>
              <a:rPr lang="en-US" altLang="ja-JP" dirty="0"/>
              <a:t>           : </a:t>
            </a:r>
            <a:r>
              <a:rPr lang="ja-JP" altLang="en-US"/>
              <a:t>経過時間</a:t>
            </a:r>
            <a:endParaRPr lang="en-US" altLang="ja-JP" dirty="0"/>
          </a:p>
          <a:p>
            <a:r>
              <a:rPr kumimoji="1" lang="en-US" altLang="ja-JP" dirty="0" err="1"/>
              <a:t>PositiveIntegerField</a:t>
            </a:r>
            <a:r>
              <a:rPr kumimoji="1" lang="en-US" altLang="ja-JP" dirty="0"/>
              <a:t> : </a:t>
            </a:r>
            <a:r>
              <a:rPr kumimoji="1" lang="ja-JP" altLang="en-US"/>
              <a:t>正の整数</a:t>
            </a:r>
            <a:endParaRPr kumimoji="1" lang="en-US" altLang="ja-JP" dirty="0"/>
          </a:p>
          <a:p>
            <a:r>
              <a:rPr lang="en-US" altLang="ja-JP" dirty="0" err="1"/>
              <a:t>FloatField</a:t>
            </a:r>
            <a:r>
              <a:rPr lang="en-US" altLang="ja-JP" dirty="0"/>
              <a:t>                 : </a:t>
            </a:r>
            <a:r>
              <a:rPr lang="ja-JP" altLang="en-US"/>
              <a:t>実数</a:t>
            </a:r>
            <a:endParaRPr kumimoji="1" lang="ja-JP" altLang="en-US"/>
          </a:p>
        </p:txBody>
      </p:sp>
    </p:spTree>
    <p:extLst>
      <p:ext uri="{BB962C8B-B14F-4D97-AF65-F5344CB8AC3E}">
        <p14:creationId xmlns:p14="http://schemas.microsoft.com/office/powerpoint/2010/main" val="24177496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018039-0E00-F431-ABD7-D0B89564AE2F}"/>
              </a:ext>
            </a:extLst>
          </p:cNvPr>
          <p:cNvSpPr>
            <a:spLocks noGrp="1"/>
          </p:cNvSpPr>
          <p:nvPr>
            <p:ph type="title"/>
          </p:nvPr>
        </p:nvSpPr>
        <p:spPr/>
        <p:txBody>
          <a:bodyPr/>
          <a:lstStyle/>
          <a:p>
            <a:r>
              <a:rPr lang="ja-JP" altLang="en-US"/>
              <a:t>定義したモデルを</a:t>
            </a:r>
            <a:r>
              <a:rPr lang="en-US" altLang="ja-JP" dirty="0"/>
              <a:t>SQL</a:t>
            </a:r>
            <a:r>
              <a:rPr lang="ja-JP" altLang="en-US"/>
              <a:t>に反映する</a:t>
            </a:r>
            <a:endParaRPr kumimoji="1" lang="ja-JP" altLang="en-US"/>
          </a:p>
        </p:txBody>
      </p:sp>
      <p:sp>
        <p:nvSpPr>
          <p:cNvPr id="3" name="コンテンツ プレースホルダー 2">
            <a:extLst>
              <a:ext uri="{FF2B5EF4-FFF2-40B4-BE49-F238E27FC236}">
                <a16:creationId xmlns:a16="http://schemas.microsoft.com/office/drawing/2014/main" id="{86350975-DE7F-2B41-76E4-2F1E1B578E24}"/>
              </a:ext>
            </a:extLst>
          </p:cNvPr>
          <p:cNvSpPr>
            <a:spLocks noGrp="1"/>
          </p:cNvSpPr>
          <p:nvPr>
            <p:ph idx="1"/>
          </p:nvPr>
        </p:nvSpPr>
        <p:spPr/>
        <p:txBody>
          <a:bodyPr/>
          <a:lstStyle/>
          <a:p>
            <a:r>
              <a:rPr kumimoji="1" lang="en-US" altLang="ja-JP" dirty="0"/>
              <a:t>{</a:t>
            </a:r>
            <a:r>
              <a:rPr kumimoji="1" lang="en-US" altLang="ja-JP" dirty="0" err="1"/>
              <a:t>user_name</a:t>
            </a:r>
            <a:r>
              <a:rPr kumimoji="1" lang="en-US" altLang="ja-JP" dirty="0"/>
              <a:t>}.</a:t>
            </a:r>
            <a:r>
              <a:rPr kumimoji="1" lang="en-US" altLang="ja-JP" dirty="0" err="1"/>
              <a:t>pythonanywhere.com</a:t>
            </a:r>
            <a:r>
              <a:rPr kumimoji="1" lang="ja-JP" altLang="en-US"/>
              <a:t>内で、</a:t>
            </a:r>
            <a:r>
              <a:rPr kumimoji="1" lang="en-US" altLang="ja-JP" dirty="0" err="1"/>
              <a:t>models.py</a:t>
            </a:r>
            <a:r>
              <a:rPr kumimoji="1" lang="ja-JP" altLang="en-US"/>
              <a:t>で定義した型を</a:t>
            </a:r>
            <a:r>
              <a:rPr kumimoji="1" lang="en-US" altLang="ja-JP" dirty="0"/>
              <a:t>SQL</a:t>
            </a:r>
            <a:r>
              <a:rPr kumimoji="1" lang="ja-JP" altLang="en-US"/>
              <a:t>に登録する。</a:t>
            </a:r>
            <a:endParaRPr kumimoji="1" lang="en-US" altLang="ja-JP" dirty="0"/>
          </a:p>
          <a:p>
            <a:endParaRPr lang="en-US" altLang="ja-JP" dirty="0"/>
          </a:p>
          <a:p>
            <a:pPr marL="0" indent="0">
              <a:buNone/>
            </a:pPr>
            <a:r>
              <a:rPr lang="en-US" altLang="ja-JP" dirty="0">
                <a:latin typeface="MS Mincho" panose="02020609040205080304" pitchFamily="49" charset="-128"/>
                <a:ea typeface="MS Mincho" panose="02020609040205080304" pitchFamily="49" charset="-128"/>
              </a:rPr>
              <a:t>p</a:t>
            </a:r>
            <a:r>
              <a:rPr kumimoji="1" lang="en-US" altLang="ja-JP" dirty="0">
                <a:latin typeface="MS Mincho" panose="02020609040205080304" pitchFamily="49" charset="-128"/>
                <a:ea typeface="MS Mincho" panose="02020609040205080304" pitchFamily="49" charset="-128"/>
              </a:rPr>
              <a:t>ython </a:t>
            </a:r>
            <a:r>
              <a:rPr kumimoji="1" lang="en-US" altLang="ja-JP" dirty="0" err="1">
                <a:latin typeface="MS Mincho" panose="02020609040205080304" pitchFamily="49" charset="-128"/>
                <a:ea typeface="MS Mincho" panose="02020609040205080304" pitchFamily="49" charset="-128"/>
              </a:rPr>
              <a:t>manage.py</a:t>
            </a:r>
            <a:r>
              <a:rPr kumimoji="1" lang="en-US" altLang="ja-JP" dirty="0">
                <a:latin typeface="MS Mincho" panose="02020609040205080304" pitchFamily="49" charset="-128"/>
                <a:ea typeface="MS Mincho" panose="02020609040205080304" pitchFamily="49" charset="-128"/>
              </a:rPr>
              <a:t> </a:t>
            </a:r>
            <a:r>
              <a:rPr kumimoji="1" lang="en-US" altLang="ja-JP" dirty="0" err="1">
                <a:latin typeface="MS Mincho" panose="02020609040205080304" pitchFamily="49" charset="-128"/>
                <a:ea typeface="MS Mincho" panose="02020609040205080304" pitchFamily="49" charset="-128"/>
              </a:rPr>
              <a:t>makemigrations</a:t>
            </a:r>
            <a:r>
              <a:rPr kumimoji="1" lang="en-US" altLang="ja-JP" dirty="0">
                <a:latin typeface="MS Mincho" panose="02020609040205080304" pitchFamily="49" charset="-128"/>
                <a:ea typeface="MS Mincho" panose="02020609040205080304" pitchFamily="49" charset="-128"/>
              </a:rPr>
              <a:t> </a:t>
            </a:r>
            <a:r>
              <a:rPr kumimoji="1" lang="en-US" altLang="ja-JP" dirty="0" err="1">
                <a:latin typeface="MS Mincho" panose="02020609040205080304" pitchFamily="49" charset="-128"/>
                <a:ea typeface="MS Mincho" panose="02020609040205080304" pitchFamily="49" charset="-128"/>
              </a:rPr>
              <a:t>analize_data</a:t>
            </a:r>
            <a:endParaRPr kumimoji="1" lang="en-US" altLang="ja-JP" dirty="0">
              <a:latin typeface="MS Mincho" panose="02020609040205080304" pitchFamily="49" charset="-128"/>
              <a:ea typeface="MS Mincho" panose="02020609040205080304" pitchFamily="49" charset="-128"/>
            </a:endParaRPr>
          </a:p>
          <a:p>
            <a:pPr marL="0" indent="0">
              <a:buNone/>
            </a:pPr>
            <a:r>
              <a:rPr lang="ja-JP" altLang="en-US"/>
              <a:t>を入力。まだ</a:t>
            </a:r>
            <a:r>
              <a:rPr lang="en-US" altLang="ja-JP" dirty="0"/>
              <a:t>SQL</a:t>
            </a:r>
            <a:r>
              <a:rPr lang="ja-JP" altLang="en-US"/>
              <a:t>には反映させてない。</a:t>
            </a:r>
            <a:endParaRPr lang="en-US" altLang="ja-JP" dirty="0"/>
          </a:p>
          <a:p>
            <a:pPr marL="0" indent="0">
              <a:buNone/>
            </a:pPr>
            <a:endParaRPr kumimoji="1" lang="en-US" altLang="ja-JP" dirty="0"/>
          </a:p>
          <a:p>
            <a:pPr marL="0" indent="0">
              <a:buNone/>
            </a:pPr>
            <a:r>
              <a:rPr lang="en-US" altLang="ja-JP" dirty="0">
                <a:latin typeface="MS Mincho" panose="02020609040205080304" pitchFamily="49" charset="-128"/>
                <a:ea typeface="MS Mincho" panose="02020609040205080304" pitchFamily="49" charset="-128"/>
              </a:rPr>
              <a:t>python </a:t>
            </a:r>
            <a:r>
              <a:rPr lang="en-US" altLang="ja-JP" dirty="0" err="1">
                <a:latin typeface="MS Mincho" panose="02020609040205080304" pitchFamily="49" charset="-128"/>
                <a:ea typeface="MS Mincho" panose="02020609040205080304" pitchFamily="49" charset="-128"/>
              </a:rPr>
              <a:t>manage.py</a:t>
            </a:r>
            <a:r>
              <a:rPr lang="en-US" altLang="ja-JP" dirty="0">
                <a:latin typeface="MS Mincho" panose="02020609040205080304" pitchFamily="49" charset="-128"/>
                <a:ea typeface="MS Mincho" panose="02020609040205080304" pitchFamily="49" charset="-128"/>
              </a:rPr>
              <a:t> migrate</a:t>
            </a:r>
          </a:p>
          <a:p>
            <a:pPr marL="0" indent="0">
              <a:buNone/>
            </a:pPr>
            <a:r>
              <a:rPr lang="ja-JP" altLang="en-US"/>
              <a:t>これで</a:t>
            </a:r>
            <a:r>
              <a:rPr lang="en-US" altLang="ja-JP" dirty="0"/>
              <a:t>SQL</a:t>
            </a:r>
            <a:r>
              <a:rPr lang="ja-JP" altLang="en-US"/>
              <a:t>に反映させた。</a:t>
            </a:r>
            <a:endParaRPr kumimoji="1" lang="ja-JP" altLang="en-US"/>
          </a:p>
          <a:p>
            <a:endParaRPr kumimoji="1" lang="ja-JP" altLang="en-US"/>
          </a:p>
        </p:txBody>
      </p:sp>
    </p:spTree>
    <p:extLst>
      <p:ext uri="{BB962C8B-B14F-4D97-AF65-F5344CB8AC3E}">
        <p14:creationId xmlns:p14="http://schemas.microsoft.com/office/powerpoint/2010/main" val="1648565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745509-AD42-A232-0CD5-276BE34D4D82}"/>
              </a:ext>
            </a:extLst>
          </p:cNvPr>
          <p:cNvSpPr>
            <a:spLocks noGrp="1"/>
          </p:cNvSpPr>
          <p:nvPr>
            <p:ph type="title"/>
          </p:nvPr>
        </p:nvSpPr>
        <p:spPr/>
        <p:txBody>
          <a:bodyPr/>
          <a:lstStyle/>
          <a:p>
            <a:r>
              <a:rPr kumimoji="1" lang="ja-JP" altLang="en-US"/>
              <a:t>定義したモデルを</a:t>
            </a:r>
            <a:r>
              <a:rPr kumimoji="1" lang="en-US" altLang="ja-JP" dirty="0"/>
              <a:t>SQL</a:t>
            </a:r>
            <a:r>
              <a:rPr kumimoji="1" lang="ja-JP" altLang="en-US"/>
              <a:t>に反映する</a:t>
            </a:r>
            <a:r>
              <a:rPr kumimoji="1" lang="en-US" altLang="ja-JP" dirty="0"/>
              <a:t>: </a:t>
            </a:r>
            <a:r>
              <a:rPr kumimoji="1" lang="ja-JP" altLang="en-US"/>
              <a:t>画像</a:t>
            </a:r>
          </a:p>
        </p:txBody>
      </p:sp>
      <p:pic>
        <p:nvPicPr>
          <p:cNvPr id="5" name="コンテンツ プレースホルダー 4" descr="テキスト&#10;&#10;自動的に生成された説明">
            <a:extLst>
              <a:ext uri="{FF2B5EF4-FFF2-40B4-BE49-F238E27FC236}">
                <a16:creationId xmlns:a16="http://schemas.microsoft.com/office/drawing/2014/main" id="{34F0FDA7-DF3E-70FF-4B5B-78745FCC2906}"/>
              </a:ext>
            </a:extLst>
          </p:cNvPr>
          <p:cNvPicPr>
            <a:picLocks noGrp="1" noChangeAspect="1"/>
          </p:cNvPicPr>
          <p:nvPr>
            <p:ph idx="1"/>
          </p:nvPr>
        </p:nvPicPr>
        <p:blipFill>
          <a:blip r:embed="rId2"/>
          <a:stretch>
            <a:fillRect/>
          </a:stretch>
        </p:blipFill>
        <p:spPr>
          <a:xfrm>
            <a:off x="1665027" y="1690688"/>
            <a:ext cx="8461612" cy="4955771"/>
          </a:xfrm>
        </p:spPr>
      </p:pic>
    </p:spTree>
    <p:extLst>
      <p:ext uri="{BB962C8B-B14F-4D97-AF65-F5344CB8AC3E}">
        <p14:creationId xmlns:p14="http://schemas.microsoft.com/office/powerpoint/2010/main" val="3203238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9721F-5F0D-1675-21E2-B4C860722713}"/>
              </a:ext>
            </a:extLst>
          </p:cNvPr>
          <p:cNvSpPr>
            <a:spLocks noGrp="1"/>
          </p:cNvSpPr>
          <p:nvPr>
            <p:ph type="title"/>
          </p:nvPr>
        </p:nvSpPr>
        <p:spPr/>
        <p:txBody>
          <a:bodyPr/>
          <a:lstStyle/>
          <a:p>
            <a:r>
              <a:rPr kumimoji="1" lang="ja-JP" altLang="en-US"/>
              <a:t>アプリケーションの管理者を作成する</a:t>
            </a:r>
          </a:p>
        </p:txBody>
      </p:sp>
      <p:sp>
        <p:nvSpPr>
          <p:cNvPr id="3" name="コンテンツ プレースホルダー 2">
            <a:extLst>
              <a:ext uri="{FF2B5EF4-FFF2-40B4-BE49-F238E27FC236}">
                <a16:creationId xmlns:a16="http://schemas.microsoft.com/office/drawing/2014/main" id="{C65AA049-0660-6F13-FD4D-518A3E22C131}"/>
              </a:ext>
            </a:extLst>
          </p:cNvPr>
          <p:cNvSpPr>
            <a:spLocks noGrp="1"/>
          </p:cNvSpPr>
          <p:nvPr>
            <p:ph idx="1"/>
          </p:nvPr>
        </p:nvSpPr>
        <p:spPr/>
        <p:txBody>
          <a:bodyPr/>
          <a:lstStyle/>
          <a:p>
            <a:r>
              <a:rPr kumimoji="1" lang="ja-JP" altLang="en-US"/>
              <a:t>アプリケーションの管理者を作成することで、</a:t>
            </a:r>
            <a:r>
              <a:rPr kumimoji="1" lang="en-US" altLang="ja-JP" dirty="0"/>
              <a:t>web</a:t>
            </a:r>
            <a:r>
              <a:rPr kumimoji="1" lang="ja-JP" altLang="en-US"/>
              <a:t>上からでもデータの確認や削除</a:t>
            </a:r>
            <a:r>
              <a:rPr kumimoji="1" lang="en-US" altLang="ja-JP" dirty="0"/>
              <a:t>,</a:t>
            </a:r>
            <a:r>
              <a:rPr kumimoji="1" lang="ja-JP" altLang="en-US"/>
              <a:t>追加ができるようになる。</a:t>
            </a:r>
            <a:endParaRPr kumimoji="1" lang="en-US" altLang="ja-JP" dirty="0"/>
          </a:p>
          <a:p>
            <a:pPr marL="0" indent="0">
              <a:buNone/>
            </a:pPr>
            <a:endParaRPr kumimoji="1" lang="en-US" altLang="ja-JP" dirty="0"/>
          </a:p>
          <a:p>
            <a:pPr marL="0" indent="0">
              <a:buNone/>
            </a:pPr>
            <a:r>
              <a:rPr kumimoji="1" lang="en-US" altLang="ja-JP" dirty="0"/>
              <a:t>{</a:t>
            </a:r>
            <a:r>
              <a:rPr kumimoji="1" lang="en-US" altLang="ja-JP" dirty="0" err="1"/>
              <a:t>user_name</a:t>
            </a:r>
            <a:r>
              <a:rPr kumimoji="1" lang="en-US" altLang="ja-JP" dirty="0"/>
              <a:t>}.</a:t>
            </a:r>
            <a:r>
              <a:rPr kumimoji="1" lang="en-US" altLang="ja-JP" dirty="0" err="1"/>
              <a:t>pythonanywhere.com</a:t>
            </a:r>
            <a:r>
              <a:rPr kumimoji="1" lang="ja-JP" altLang="en-US"/>
              <a:t>内で</a:t>
            </a:r>
            <a:endParaRPr kumimoji="1" lang="en-US" altLang="ja-JP" dirty="0"/>
          </a:p>
          <a:p>
            <a:pPr marL="0" indent="0">
              <a:buNone/>
            </a:pPr>
            <a:endParaRPr kumimoji="1" lang="en-US" altLang="ja-JP" dirty="0"/>
          </a:p>
          <a:p>
            <a:pPr marL="0" indent="0">
              <a:buNone/>
            </a:pPr>
            <a:r>
              <a:rPr lang="en-US" altLang="ja-JP" dirty="0">
                <a:latin typeface="MS Mincho" panose="02020609040205080304" pitchFamily="49" charset="-128"/>
                <a:ea typeface="MS Mincho" panose="02020609040205080304" pitchFamily="49" charset="-128"/>
              </a:rPr>
              <a:t>python </a:t>
            </a:r>
            <a:r>
              <a:rPr lang="en-US" altLang="ja-JP" dirty="0" err="1">
                <a:latin typeface="MS Mincho" panose="02020609040205080304" pitchFamily="49" charset="-128"/>
                <a:ea typeface="MS Mincho" panose="02020609040205080304" pitchFamily="49" charset="-128"/>
              </a:rPr>
              <a:t>manage.py</a:t>
            </a:r>
            <a:r>
              <a:rPr lang="en-US" altLang="ja-JP" dirty="0">
                <a:latin typeface="MS Mincho" panose="02020609040205080304" pitchFamily="49" charset="-128"/>
                <a:ea typeface="MS Mincho" panose="02020609040205080304" pitchFamily="49" charset="-128"/>
              </a:rPr>
              <a:t> </a:t>
            </a:r>
            <a:r>
              <a:rPr lang="en-US" altLang="ja-JP" dirty="0" err="1">
                <a:latin typeface="MS Mincho" panose="02020609040205080304" pitchFamily="49" charset="-128"/>
                <a:ea typeface="MS Mincho" panose="02020609040205080304" pitchFamily="49" charset="-128"/>
              </a:rPr>
              <a:t>createsuperuser</a:t>
            </a:r>
            <a:endParaRPr lang="en-US" altLang="ja-JP" dirty="0">
              <a:latin typeface="MS Mincho" panose="02020609040205080304" pitchFamily="49" charset="-128"/>
              <a:ea typeface="MS Mincho" panose="02020609040205080304" pitchFamily="49" charset="-128"/>
            </a:endParaRPr>
          </a:p>
          <a:p>
            <a:pPr marL="0" indent="0">
              <a:buNone/>
            </a:pPr>
            <a:endParaRPr lang="en-US" altLang="ja-JP" dirty="0">
              <a:latin typeface="MS Mincho" panose="02020609040205080304" pitchFamily="49" charset="-128"/>
              <a:ea typeface="MS Mincho" panose="02020609040205080304" pitchFamily="49" charset="-128"/>
            </a:endParaRPr>
          </a:p>
          <a:p>
            <a:pPr marL="0" indent="0">
              <a:buNone/>
            </a:pPr>
            <a:r>
              <a:rPr lang="en-US" altLang="ja-JP" dirty="0"/>
              <a:t>user</a:t>
            </a:r>
            <a:r>
              <a:rPr lang="ja-JP" altLang="en-US"/>
              <a:t>と</a:t>
            </a:r>
            <a:r>
              <a:rPr lang="en-US" altLang="ja-JP" dirty="0"/>
              <a:t>password</a:t>
            </a:r>
            <a:r>
              <a:rPr lang="ja-JP" altLang="en-US"/>
              <a:t>を入力する</a:t>
            </a:r>
            <a:r>
              <a:rPr lang="en-US" altLang="ja-JP" dirty="0"/>
              <a:t>(Email</a:t>
            </a:r>
            <a:r>
              <a:rPr lang="ja-JP" altLang="en-US"/>
              <a:t>は別に大丈夫</a:t>
            </a:r>
            <a:r>
              <a:rPr lang="en-US" altLang="ja-JP" dirty="0"/>
              <a:t>)</a:t>
            </a:r>
          </a:p>
        </p:txBody>
      </p:sp>
    </p:spTree>
    <p:extLst>
      <p:ext uri="{BB962C8B-B14F-4D97-AF65-F5344CB8AC3E}">
        <p14:creationId xmlns:p14="http://schemas.microsoft.com/office/powerpoint/2010/main" val="41380268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E9FA4E-5388-DBF5-857F-0716CC2AFFD3}"/>
              </a:ext>
            </a:extLst>
          </p:cNvPr>
          <p:cNvSpPr>
            <a:spLocks noGrp="1"/>
          </p:cNvSpPr>
          <p:nvPr>
            <p:ph type="title"/>
          </p:nvPr>
        </p:nvSpPr>
        <p:spPr/>
        <p:txBody>
          <a:bodyPr/>
          <a:lstStyle/>
          <a:p>
            <a:r>
              <a:rPr kumimoji="1" lang="ja-JP" altLang="en-US"/>
              <a:t>アプリケーションの管理者を作成する</a:t>
            </a:r>
            <a:r>
              <a:rPr lang="en-US" altLang="ja-JP" dirty="0"/>
              <a:t>: </a:t>
            </a:r>
            <a:r>
              <a:rPr lang="ja-JP" altLang="en-US"/>
              <a:t>結果</a:t>
            </a:r>
            <a:endParaRPr kumimoji="1" lang="ja-JP" altLang="en-US"/>
          </a:p>
        </p:txBody>
      </p:sp>
      <p:pic>
        <p:nvPicPr>
          <p:cNvPr id="5" name="コンテンツ プレースホルダー 4" descr="テキスト&#10;&#10;自動的に生成された説明">
            <a:extLst>
              <a:ext uri="{FF2B5EF4-FFF2-40B4-BE49-F238E27FC236}">
                <a16:creationId xmlns:a16="http://schemas.microsoft.com/office/drawing/2014/main" id="{827E9DBB-1175-B554-D41D-E15691ED10A6}"/>
              </a:ext>
            </a:extLst>
          </p:cNvPr>
          <p:cNvPicPr>
            <a:picLocks noGrp="1" noChangeAspect="1"/>
          </p:cNvPicPr>
          <p:nvPr>
            <p:ph idx="1"/>
          </p:nvPr>
        </p:nvPicPr>
        <p:blipFill>
          <a:blip r:embed="rId2"/>
          <a:stretch>
            <a:fillRect/>
          </a:stretch>
        </p:blipFill>
        <p:spPr>
          <a:xfrm>
            <a:off x="838200" y="3268836"/>
            <a:ext cx="10515600" cy="1464916"/>
          </a:xfrm>
        </p:spPr>
      </p:pic>
    </p:spTree>
    <p:extLst>
      <p:ext uri="{BB962C8B-B14F-4D97-AF65-F5344CB8AC3E}">
        <p14:creationId xmlns:p14="http://schemas.microsoft.com/office/powerpoint/2010/main" val="39826830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3EC88A-B158-6548-6B10-D13778BEB20B}"/>
              </a:ext>
            </a:extLst>
          </p:cNvPr>
          <p:cNvSpPr>
            <a:spLocks noGrp="1"/>
          </p:cNvSpPr>
          <p:nvPr>
            <p:ph type="title"/>
          </p:nvPr>
        </p:nvSpPr>
        <p:spPr/>
        <p:txBody>
          <a:bodyPr/>
          <a:lstStyle/>
          <a:p>
            <a:r>
              <a:rPr kumimoji="1" lang="ja-JP" altLang="en-US"/>
              <a:t>アプリケーションに</a:t>
            </a:r>
            <a:r>
              <a:rPr kumimoji="1" lang="en-US" altLang="ja-JP" dirty="0"/>
              <a:t>import-export</a:t>
            </a:r>
            <a:r>
              <a:rPr kumimoji="1" lang="ja-JP" altLang="en-US"/>
              <a:t>を</a:t>
            </a:r>
            <a:r>
              <a:rPr lang="ja-JP" altLang="en-US"/>
              <a:t>登録する</a:t>
            </a:r>
            <a:endParaRPr kumimoji="1" lang="ja-JP" altLang="en-US"/>
          </a:p>
        </p:txBody>
      </p:sp>
      <p:sp>
        <p:nvSpPr>
          <p:cNvPr id="3" name="コンテンツ プレースホルダー 2">
            <a:extLst>
              <a:ext uri="{FF2B5EF4-FFF2-40B4-BE49-F238E27FC236}">
                <a16:creationId xmlns:a16="http://schemas.microsoft.com/office/drawing/2014/main" id="{21E9E00A-3272-A8E1-9A4B-AC5D5986571F}"/>
              </a:ext>
            </a:extLst>
          </p:cNvPr>
          <p:cNvSpPr>
            <a:spLocks noGrp="1"/>
          </p:cNvSpPr>
          <p:nvPr>
            <p:ph idx="1"/>
          </p:nvPr>
        </p:nvSpPr>
        <p:spPr/>
        <p:txBody>
          <a:bodyPr>
            <a:normAutofit fontScale="85000" lnSpcReduction="20000"/>
          </a:bodyPr>
          <a:lstStyle/>
          <a:p>
            <a:r>
              <a:rPr kumimoji="1" lang="ja-JP" altLang="en-US"/>
              <a:t>管理者として</a:t>
            </a:r>
            <a:r>
              <a:rPr kumimoji="1" lang="en-US" altLang="ja-JP" dirty="0"/>
              <a:t>Web</a:t>
            </a:r>
            <a:r>
              <a:rPr kumimoji="1" lang="ja-JP" altLang="en-US"/>
              <a:t>上から、</a:t>
            </a:r>
            <a:r>
              <a:rPr kumimoji="1" lang="en-US" altLang="ja-JP" dirty="0"/>
              <a:t>csv</a:t>
            </a:r>
            <a:r>
              <a:rPr kumimoji="1" lang="ja-JP" altLang="en-US"/>
              <a:t>の</a:t>
            </a:r>
            <a:r>
              <a:rPr lang="ja-JP" altLang="en-US"/>
              <a:t>情報を</a:t>
            </a:r>
            <a:r>
              <a:rPr kumimoji="1" lang="ja-JP" altLang="en-US"/>
              <a:t>記録できたら便利だと思う。それを叶える最初にインストールした</a:t>
            </a:r>
            <a:r>
              <a:rPr kumimoji="1" lang="en-US" altLang="ja-JP" dirty="0" err="1"/>
              <a:t>django</a:t>
            </a:r>
            <a:r>
              <a:rPr kumimoji="1" lang="en-US" altLang="ja-JP" dirty="0"/>
              <a:t>-import-export</a:t>
            </a:r>
            <a:r>
              <a:rPr kumimoji="1" lang="ja-JP" altLang="en-US"/>
              <a:t>を使う。</a:t>
            </a:r>
            <a:endParaRPr kumimoji="1" lang="en-US" altLang="ja-JP" dirty="0"/>
          </a:p>
          <a:p>
            <a:endParaRPr kumimoji="1" lang="en-US" altLang="ja-JP" dirty="0"/>
          </a:p>
          <a:p>
            <a:r>
              <a:rPr kumimoji="1" lang="en-US" altLang="ja-JP" dirty="0"/>
              <a:t>{</a:t>
            </a:r>
            <a:r>
              <a:rPr kumimoji="1" lang="en-US" altLang="ja-JP" dirty="0" err="1"/>
              <a:t>user_name</a:t>
            </a:r>
            <a:r>
              <a:rPr kumimoji="1" lang="en-US" altLang="ja-JP" dirty="0"/>
              <a:t>}.</a:t>
            </a:r>
            <a:r>
              <a:rPr kumimoji="1" lang="en-US" altLang="ja-JP" dirty="0" err="1"/>
              <a:t>pythonanywhere.com</a:t>
            </a:r>
            <a:r>
              <a:rPr kumimoji="1" lang="ja-JP" altLang="en-US"/>
              <a:t>内で、</a:t>
            </a:r>
            <a:endParaRPr lang="en-US" altLang="ja-JP" dirty="0"/>
          </a:p>
          <a:p>
            <a:pPr marL="0" indent="0">
              <a:buNone/>
            </a:pPr>
            <a:r>
              <a:rPr lang="en-US" altLang="ja-JP" dirty="0">
                <a:latin typeface="MS Mincho" panose="02020609040205080304" pitchFamily="49" charset="-128"/>
                <a:ea typeface="MS Mincho" panose="02020609040205080304" pitchFamily="49" charset="-128"/>
              </a:rPr>
              <a:t>cd </a:t>
            </a:r>
            <a:r>
              <a:rPr lang="en-US" altLang="ja-JP" dirty="0" err="1">
                <a:latin typeface="MS Mincho" panose="02020609040205080304" pitchFamily="49" charset="-128"/>
                <a:ea typeface="MS Mincho" panose="02020609040205080304" pitchFamily="49" charset="-128"/>
              </a:rPr>
              <a:t>Studyprj</a:t>
            </a:r>
            <a:endParaRPr lang="en-US" altLang="ja-JP" dirty="0">
              <a:latin typeface="MS Mincho" panose="02020609040205080304" pitchFamily="49" charset="-128"/>
              <a:ea typeface="MS Mincho" panose="02020609040205080304" pitchFamily="49" charset="-128"/>
            </a:endParaRPr>
          </a:p>
          <a:p>
            <a:pPr marL="0" indent="0">
              <a:buNone/>
            </a:pPr>
            <a:r>
              <a:rPr lang="en-US" altLang="ja-JP" dirty="0">
                <a:latin typeface="MS Mincho" panose="02020609040205080304" pitchFamily="49" charset="-128"/>
                <a:ea typeface="MS Mincho" panose="02020609040205080304" pitchFamily="49" charset="-128"/>
              </a:rPr>
              <a:t>emacs </a:t>
            </a:r>
            <a:r>
              <a:rPr lang="en-US" altLang="ja-JP" dirty="0" err="1">
                <a:latin typeface="MS Mincho" panose="02020609040205080304" pitchFamily="49" charset="-128"/>
                <a:ea typeface="MS Mincho" panose="02020609040205080304" pitchFamily="49" charset="-128"/>
              </a:rPr>
              <a:t>setting.py</a:t>
            </a:r>
            <a:endParaRPr lang="en-US" altLang="ja-JP" dirty="0">
              <a:latin typeface="MS Mincho" panose="02020609040205080304" pitchFamily="49" charset="-128"/>
              <a:ea typeface="MS Mincho" panose="02020609040205080304" pitchFamily="49" charset="-128"/>
            </a:endParaRPr>
          </a:p>
          <a:p>
            <a:pPr marL="0" indent="0">
              <a:buNone/>
            </a:pPr>
            <a:r>
              <a:rPr lang="ja-JP" altLang="en-US"/>
              <a:t>と入力。</a:t>
            </a:r>
            <a:endParaRPr lang="en-US" altLang="ja-JP" dirty="0"/>
          </a:p>
          <a:p>
            <a:pPr marL="0" indent="0">
              <a:buNone/>
            </a:pPr>
            <a:endParaRPr lang="en" altLang="ja-JP" dirty="0"/>
          </a:p>
          <a:p>
            <a:pPr marL="0" indent="0">
              <a:buNone/>
            </a:pPr>
            <a:r>
              <a:rPr lang="en" altLang="ja-JP" dirty="0"/>
              <a:t>INSTALLED_APPS</a:t>
            </a:r>
            <a:r>
              <a:rPr lang="ja-JP" altLang="en-US"/>
              <a:t>に</a:t>
            </a:r>
            <a:endParaRPr lang="en-US" altLang="ja-JP" dirty="0"/>
          </a:p>
          <a:p>
            <a:pPr marL="0" indent="0">
              <a:buNone/>
            </a:pPr>
            <a:r>
              <a:rPr lang="en-US" altLang="ja-JP" dirty="0">
                <a:latin typeface="MS Mincho" panose="02020609040205080304" pitchFamily="49" charset="-128"/>
                <a:ea typeface="MS Mincho" panose="02020609040205080304" pitchFamily="49" charset="-128"/>
              </a:rPr>
              <a:t>’</a:t>
            </a:r>
            <a:r>
              <a:rPr lang="en-US" altLang="ja-JP" dirty="0" err="1">
                <a:latin typeface="MS Mincho" panose="02020609040205080304" pitchFamily="49" charset="-128"/>
                <a:ea typeface="MS Mincho" panose="02020609040205080304" pitchFamily="49" charset="-128"/>
              </a:rPr>
              <a:t>import_export</a:t>
            </a:r>
            <a:r>
              <a:rPr lang="en-US" altLang="ja-JP" dirty="0">
                <a:latin typeface="MS Mincho" panose="02020609040205080304" pitchFamily="49" charset="-128"/>
                <a:ea typeface="MS Mincho" panose="02020609040205080304" pitchFamily="49" charset="-128"/>
              </a:rPr>
              <a:t>’,</a:t>
            </a:r>
          </a:p>
          <a:p>
            <a:pPr marL="0" indent="0">
              <a:buNone/>
            </a:pPr>
            <a:r>
              <a:rPr lang="ja-JP" altLang="en-US"/>
              <a:t>を追加</a:t>
            </a:r>
            <a:endParaRPr kumimoji="1" lang="ja-JP" altLang="en-US"/>
          </a:p>
          <a:p>
            <a:endParaRPr kumimoji="1" lang="ja-JP" altLang="en-US"/>
          </a:p>
        </p:txBody>
      </p:sp>
    </p:spTree>
    <p:extLst>
      <p:ext uri="{BB962C8B-B14F-4D97-AF65-F5344CB8AC3E}">
        <p14:creationId xmlns:p14="http://schemas.microsoft.com/office/powerpoint/2010/main" val="21428537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3EC88A-B158-6548-6B10-D13778BEB20B}"/>
              </a:ext>
            </a:extLst>
          </p:cNvPr>
          <p:cNvSpPr>
            <a:spLocks noGrp="1"/>
          </p:cNvSpPr>
          <p:nvPr>
            <p:ph type="title"/>
          </p:nvPr>
        </p:nvSpPr>
        <p:spPr/>
        <p:txBody>
          <a:bodyPr/>
          <a:lstStyle/>
          <a:p>
            <a:r>
              <a:rPr lang="ja-JP" altLang="en-US"/>
              <a:t>アプリケーション</a:t>
            </a:r>
            <a:r>
              <a:rPr kumimoji="1" lang="ja-JP" altLang="en-US"/>
              <a:t>に</a:t>
            </a:r>
            <a:r>
              <a:rPr kumimoji="1" lang="en-US" altLang="ja-JP" dirty="0"/>
              <a:t>import-export</a:t>
            </a:r>
            <a:r>
              <a:rPr kumimoji="1" lang="ja-JP" altLang="en-US"/>
              <a:t>を</a:t>
            </a:r>
            <a:r>
              <a:rPr lang="ja-JP" altLang="en-US"/>
              <a:t>登録する</a:t>
            </a:r>
            <a:r>
              <a:rPr lang="en-US" altLang="ja-JP" dirty="0"/>
              <a:t>: </a:t>
            </a:r>
            <a:r>
              <a:rPr lang="ja-JP" altLang="en-US"/>
              <a:t>結果</a:t>
            </a:r>
            <a:endParaRPr kumimoji="1" lang="ja-JP" altLang="en-US"/>
          </a:p>
        </p:txBody>
      </p:sp>
      <p:pic>
        <p:nvPicPr>
          <p:cNvPr id="5" name="コンテンツ プレースホルダー 4" descr="テキスト&#10;&#10;自動的に生成された説明">
            <a:extLst>
              <a:ext uri="{FF2B5EF4-FFF2-40B4-BE49-F238E27FC236}">
                <a16:creationId xmlns:a16="http://schemas.microsoft.com/office/drawing/2014/main" id="{699DB677-9C9A-F872-2842-22C2529E5546}"/>
              </a:ext>
            </a:extLst>
          </p:cNvPr>
          <p:cNvPicPr>
            <a:picLocks noGrp="1" noChangeAspect="1"/>
          </p:cNvPicPr>
          <p:nvPr>
            <p:ph idx="1"/>
          </p:nvPr>
        </p:nvPicPr>
        <p:blipFill>
          <a:blip r:embed="rId2"/>
          <a:stretch>
            <a:fillRect/>
          </a:stretch>
        </p:blipFill>
        <p:spPr>
          <a:xfrm>
            <a:off x="3149552" y="2215372"/>
            <a:ext cx="5892895" cy="3651217"/>
          </a:xfrm>
        </p:spPr>
      </p:pic>
    </p:spTree>
    <p:extLst>
      <p:ext uri="{BB962C8B-B14F-4D97-AF65-F5344CB8AC3E}">
        <p14:creationId xmlns:p14="http://schemas.microsoft.com/office/powerpoint/2010/main" val="962536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B0D6AA-6BB4-361B-6CB8-EF9A353087E9}"/>
              </a:ext>
            </a:extLst>
          </p:cNvPr>
          <p:cNvSpPr>
            <a:spLocks noGrp="1"/>
          </p:cNvSpPr>
          <p:nvPr>
            <p:ph type="title"/>
          </p:nvPr>
        </p:nvSpPr>
        <p:spPr/>
        <p:txBody>
          <a:bodyPr/>
          <a:lstStyle/>
          <a:p>
            <a:r>
              <a:rPr lang="ja-JP" altLang="en-US"/>
              <a:t>静的なデータを集める</a:t>
            </a:r>
            <a:endParaRPr kumimoji="1" lang="ja-JP" altLang="en-US"/>
          </a:p>
        </p:txBody>
      </p:sp>
      <p:sp>
        <p:nvSpPr>
          <p:cNvPr id="3" name="コンテンツ プレースホルダー 2">
            <a:extLst>
              <a:ext uri="{FF2B5EF4-FFF2-40B4-BE49-F238E27FC236}">
                <a16:creationId xmlns:a16="http://schemas.microsoft.com/office/drawing/2014/main" id="{2561B0F2-FFF3-6D8C-BD5F-BCD4EC2D8781}"/>
              </a:ext>
            </a:extLst>
          </p:cNvPr>
          <p:cNvSpPr>
            <a:spLocks noGrp="1"/>
          </p:cNvSpPr>
          <p:nvPr>
            <p:ph idx="1"/>
          </p:nvPr>
        </p:nvSpPr>
        <p:spPr/>
        <p:txBody>
          <a:bodyPr/>
          <a:lstStyle/>
          <a:p>
            <a:r>
              <a:rPr kumimoji="1" lang="en-US" altLang="ja-JP" dirty="0"/>
              <a:t>{</a:t>
            </a:r>
            <a:r>
              <a:rPr kumimoji="1" lang="en-US" altLang="ja-JP" dirty="0" err="1"/>
              <a:t>user_name</a:t>
            </a:r>
            <a:r>
              <a:rPr kumimoji="1" lang="en-US" altLang="ja-JP" dirty="0"/>
              <a:t>}.</a:t>
            </a:r>
            <a:r>
              <a:rPr kumimoji="1" lang="en-US" altLang="ja-JP" dirty="0" err="1"/>
              <a:t>pythonanywhere.com</a:t>
            </a:r>
            <a:r>
              <a:rPr kumimoji="1" lang="ja-JP" altLang="en-US"/>
              <a:t>内で</a:t>
            </a:r>
            <a:endParaRPr kumimoji="1" lang="en-US" altLang="ja-JP" dirty="0"/>
          </a:p>
          <a:p>
            <a:pPr marL="0" indent="0">
              <a:buNone/>
            </a:pPr>
            <a:r>
              <a:rPr lang="en-US" altLang="ja-JP" dirty="0">
                <a:latin typeface="MS Mincho" panose="02020609040205080304" pitchFamily="49" charset="-128"/>
                <a:ea typeface="MS Mincho" panose="02020609040205080304" pitchFamily="49" charset="-128"/>
              </a:rPr>
              <a:t>python </a:t>
            </a:r>
            <a:r>
              <a:rPr lang="en-US" altLang="ja-JP" dirty="0" err="1">
                <a:latin typeface="MS Mincho" panose="02020609040205080304" pitchFamily="49" charset="-128"/>
                <a:ea typeface="MS Mincho" panose="02020609040205080304" pitchFamily="49" charset="-128"/>
              </a:rPr>
              <a:t>manage.py</a:t>
            </a:r>
            <a:r>
              <a:rPr lang="en-US" altLang="ja-JP" dirty="0">
                <a:latin typeface="MS Mincho" panose="02020609040205080304" pitchFamily="49" charset="-128"/>
                <a:ea typeface="MS Mincho" panose="02020609040205080304" pitchFamily="49" charset="-128"/>
              </a:rPr>
              <a:t> </a:t>
            </a:r>
            <a:r>
              <a:rPr lang="en-US" altLang="ja-JP" dirty="0" err="1">
                <a:latin typeface="MS Mincho" panose="02020609040205080304" pitchFamily="49" charset="-128"/>
                <a:ea typeface="MS Mincho" panose="02020609040205080304" pitchFamily="49" charset="-128"/>
              </a:rPr>
              <a:t>collectstatic</a:t>
            </a:r>
            <a:endParaRPr lang="en-US" altLang="ja-JP" dirty="0">
              <a:latin typeface="MS Mincho" panose="02020609040205080304" pitchFamily="49" charset="-128"/>
              <a:ea typeface="MS Mincho" panose="02020609040205080304" pitchFamily="49" charset="-128"/>
            </a:endParaRPr>
          </a:p>
          <a:p>
            <a:pPr marL="0" indent="0">
              <a:buNone/>
            </a:pPr>
            <a:endParaRPr lang="en-US" altLang="ja-JP" dirty="0"/>
          </a:p>
          <a:p>
            <a:pPr marL="0" indent="0">
              <a:buNone/>
            </a:pPr>
            <a:r>
              <a:rPr lang="ja-JP" altLang="en-US"/>
              <a:t>これでウェブ上の画面から、</a:t>
            </a:r>
            <a:r>
              <a:rPr lang="en-US" altLang="ja-JP" dirty="0"/>
              <a:t>import-export</a:t>
            </a:r>
            <a:r>
              <a:rPr lang="ja-JP" altLang="en-US"/>
              <a:t>を扱えるようにな</a:t>
            </a:r>
            <a:r>
              <a:rPr lang="en-US" altLang="ja-JP" dirty="0"/>
              <a:t>r…</a:t>
            </a:r>
            <a:r>
              <a:rPr lang="ja-JP" altLang="en-US"/>
              <a:t>らない。</a:t>
            </a:r>
            <a:endParaRPr lang="en-US" altLang="ja-JP" dirty="0"/>
          </a:p>
          <a:p>
            <a:pPr marL="0" indent="0">
              <a:buNone/>
            </a:pPr>
            <a:endParaRPr lang="en-US" altLang="ja-JP" dirty="0"/>
          </a:p>
          <a:p>
            <a:pPr marL="0" indent="0">
              <a:buNone/>
            </a:pPr>
            <a:r>
              <a:rPr lang="ja-JP" altLang="en-US"/>
              <a:t>サーバ側から、管理者にどの情報へのアクセス許可を与えるかを書かなければならない。そこで、</a:t>
            </a:r>
            <a:r>
              <a:rPr lang="en-US" altLang="ja-JP" dirty="0" err="1"/>
              <a:t>admin.py</a:t>
            </a:r>
            <a:r>
              <a:rPr lang="ja-JP" altLang="en-US"/>
              <a:t>を作る</a:t>
            </a:r>
            <a:endParaRPr lang="en-US" altLang="ja-JP" dirty="0"/>
          </a:p>
        </p:txBody>
      </p:sp>
    </p:spTree>
    <p:extLst>
      <p:ext uri="{BB962C8B-B14F-4D97-AF65-F5344CB8AC3E}">
        <p14:creationId xmlns:p14="http://schemas.microsoft.com/office/powerpoint/2010/main" val="2837572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9118D7-F8E4-4F80-35F6-947CE3FFD864}"/>
              </a:ext>
            </a:extLst>
          </p:cNvPr>
          <p:cNvSpPr>
            <a:spLocks noGrp="1"/>
          </p:cNvSpPr>
          <p:nvPr>
            <p:ph type="title"/>
          </p:nvPr>
        </p:nvSpPr>
        <p:spPr/>
        <p:txBody>
          <a:bodyPr/>
          <a:lstStyle/>
          <a:p>
            <a:r>
              <a:rPr kumimoji="1" lang="en-US" altLang="ja-JP" dirty="0" err="1"/>
              <a:t>Pythonanywhere</a:t>
            </a:r>
            <a:r>
              <a:rPr kumimoji="1" lang="ja-JP" altLang="en-US"/>
              <a:t>とは</a:t>
            </a:r>
          </a:p>
        </p:txBody>
      </p:sp>
      <p:sp>
        <p:nvSpPr>
          <p:cNvPr id="3" name="コンテンツ プレースホルダー 2">
            <a:extLst>
              <a:ext uri="{FF2B5EF4-FFF2-40B4-BE49-F238E27FC236}">
                <a16:creationId xmlns:a16="http://schemas.microsoft.com/office/drawing/2014/main" id="{EBC078E5-23C3-9565-23D1-EA66C68343F4}"/>
              </a:ext>
            </a:extLst>
          </p:cNvPr>
          <p:cNvSpPr>
            <a:spLocks noGrp="1"/>
          </p:cNvSpPr>
          <p:nvPr>
            <p:ph idx="1"/>
          </p:nvPr>
        </p:nvSpPr>
        <p:spPr/>
        <p:txBody>
          <a:bodyPr/>
          <a:lstStyle/>
          <a:p>
            <a:r>
              <a:rPr kumimoji="1" lang="en-US" altLang="ja-JP" dirty="0"/>
              <a:t>Python</a:t>
            </a:r>
            <a:r>
              <a:rPr kumimoji="1" lang="ja-JP" altLang="en-US"/>
              <a:t>の実行環境を整えたクラウドプラットフォーム</a:t>
            </a:r>
            <a:endParaRPr kumimoji="1" lang="en-US" altLang="ja-JP" dirty="0"/>
          </a:p>
          <a:p>
            <a:endParaRPr lang="en-US" altLang="ja-JP" dirty="0"/>
          </a:p>
          <a:p>
            <a:r>
              <a:rPr lang="en" altLang="ja-JP" dirty="0"/>
              <a:t>Django</a:t>
            </a:r>
            <a:r>
              <a:rPr lang="en-US" altLang="ja-JP" dirty="0"/>
              <a:t>,</a:t>
            </a:r>
            <a:r>
              <a:rPr lang="en" altLang="ja-JP" dirty="0"/>
              <a:t> Flask</a:t>
            </a:r>
            <a:r>
              <a:rPr lang="ja-JP" altLang="en-US"/>
              <a:t>のようなウェブアプリケーションの作成を補助するフレームワークに対して、</a:t>
            </a:r>
            <a:r>
              <a:rPr lang="en" altLang="ja-JP" dirty="0"/>
              <a:t>Web</a:t>
            </a:r>
            <a:r>
              <a:rPr lang="ja-JP" altLang="en-US"/>
              <a:t>ホスティングを可能にしてくれる</a:t>
            </a:r>
            <a:endParaRPr lang="en-US" altLang="ja-JP" dirty="0"/>
          </a:p>
          <a:p>
            <a:endParaRPr kumimoji="1" lang="en-US" altLang="ja-JP" dirty="0"/>
          </a:p>
          <a:p>
            <a:r>
              <a:rPr lang="ja-JP" altLang="en-US"/>
              <a:t>データベースやタスクのスケジューリング機能などもついてて便利</a:t>
            </a:r>
            <a:endParaRPr kumimoji="1" lang="ja-JP" altLang="en-US"/>
          </a:p>
        </p:txBody>
      </p:sp>
    </p:spTree>
    <p:extLst>
      <p:ext uri="{BB962C8B-B14F-4D97-AF65-F5344CB8AC3E}">
        <p14:creationId xmlns:p14="http://schemas.microsoft.com/office/powerpoint/2010/main" val="7218412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D567CA-3C17-7F68-4815-8DC78C11DB9E}"/>
              </a:ext>
            </a:extLst>
          </p:cNvPr>
          <p:cNvSpPr>
            <a:spLocks noGrp="1"/>
          </p:cNvSpPr>
          <p:nvPr>
            <p:ph type="title"/>
          </p:nvPr>
        </p:nvSpPr>
        <p:spPr/>
        <p:txBody>
          <a:bodyPr/>
          <a:lstStyle/>
          <a:p>
            <a:r>
              <a:rPr lang="en-US" altLang="ja-JP" dirty="0"/>
              <a:t>a</a:t>
            </a:r>
            <a:r>
              <a:rPr kumimoji="1" lang="en-US" altLang="ja-JP" dirty="0"/>
              <a:t>dmin</a:t>
            </a:r>
            <a:r>
              <a:rPr kumimoji="1" lang="ja-JP" altLang="en-US"/>
              <a:t>への</a:t>
            </a:r>
            <a:r>
              <a:rPr lang="ja-JP" altLang="en-US"/>
              <a:t>登録</a:t>
            </a:r>
            <a:r>
              <a:rPr kumimoji="1" lang="en-US" altLang="ja-JP" dirty="0"/>
              <a:t>: </a:t>
            </a:r>
            <a:r>
              <a:rPr kumimoji="1" lang="en-US" altLang="ja-JP" dirty="0" err="1"/>
              <a:t>admin.py</a:t>
            </a:r>
            <a:r>
              <a:rPr kumimoji="1" lang="ja-JP" altLang="en-US"/>
              <a:t>について</a:t>
            </a:r>
          </a:p>
        </p:txBody>
      </p:sp>
      <p:sp>
        <p:nvSpPr>
          <p:cNvPr id="3" name="コンテンツ プレースホルダー 2">
            <a:extLst>
              <a:ext uri="{FF2B5EF4-FFF2-40B4-BE49-F238E27FC236}">
                <a16:creationId xmlns:a16="http://schemas.microsoft.com/office/drawing/2014/main" id="{11DF6E65-9968-69FD-0161-181F84084B25}"/>
              </a:ext>
            </a:extLst>
          </p:cNvPr>
          <p:cNvSpPr>
            <a:spLocks noGrp="1"/>
          </p:cNvSpPr>
          <p:nvPr>
            <p:ph idx="1"/>
          </p:nvPr>
        </p:nvSpPr>
        <p:spPr/>
        <p:txBody>
          <a:bodyPr/>
          <a:lstStyle/>
          <a:p>
            <a:r>
              <a:rPr kumimoji="1" lang="ja-JP" altLang="en-US"/>
              <a:t>管理者ページからの入力に対して何かしらの処理をするためのコード</a:t>
            </a:r>
            <a:endParaRPr kumimoji="1" lang="en-US" altLang="ja-JP" dirty="0"/>
          </a:p>
          <a:p>
            <a:endParaRPr lang="en-US" altLang="ja-JP" dirty="0"/>
          </a:p>
          <a:p>
            <a:r>
              <a:rPr kumimoji="1" lang="ja-JP" altLang="en-US"/>
              <a:t>具体的には、管理者ページから情報の削除</a:t>
            </a:r>
            <a:r>
              <a:rPr kumimoji="1" lang="en-US" altLang="ja-JP" dirty="0"/>
              <a:t>,</a:t>
            </a:r>
            <a:r>
              <a:rPr kumimoji="1" lang="ja-JP" altLang="en-US"/>
              <a:t>入力</a:t>
            </a:r>
            <a:r>
              <a:rPr kumimoji="1" lang="en-US" altLang="ja-JP" dirty="0"/>
              <a:t>,</a:t>
            </a:r>
            <a:r>
              <a:rPr kumimoji="1" lang="ja-JP" altLang="en-US"/>
              <a:t>更新や開示するかの権限に関する処理を書く</a:t>
            </a:r>
          </a:p>
        </p:txBody>
      </p:sp>
    </p:spTree>
    <p:extLst>
      <p:ext uri="{BB962C8B-B14F-4D97-AF65-F5344CB8AC3E}">
        <p14:creationId xmlns:p14="http://schemas.microsoft.com/office/powerpoint/2010/main" val="42671533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D567CA-3C17-7F68-4815-8DC78C11DB9E}"/>
              </a:ext>
            </a:extLst>
          </p:cNvPr>
          <p:cNvSpPr>
            <a:spLocks noGrp="1"/>
          </p:cNvSpPr>
          <p:nvPr>
            <p:ph type="title"/>
          </p:nvPr>
        </p:nvSpPr>
        <p:spPr/>
        <p:txBody>
          <a:bodyPr/>
          <a:lstStyle/>
          <a:p>
            <a:r>
              <a:rPr lang="en-US" altLang="ja-JP" dirty="0"/>
              <a:t>a</a:t>
            </a:r>
            <a:r>
              <a:rPr kumimoji="1" lang="en-US" altLang="ja-JP" dirty="0"/>
              <a:t>dmin</a:t>
            </a:r>
            <a:r>
              <a:rPr kumimoji="1" lang="ja-JP" altLang="en-US"/>
              <a:t>への</a:t>
            </a:r>
            <a:r>
              <a:rPr lang="ja-JP" altLang="en-US"/>
              <a:t>登録</a:t>
            </a:r>
            <a:r>
              <a:rPr kumimoji="1" lang="en-US" altLang="ja-JP" dirty="0"/>
              <a:t>: </a:t>
            </a:r>
            <a:r>
              <a:rPr kumimoji="1" lang="en-US" altLang="ja-JP" dirty="0" err="1"/>
              <a:t>admin.py</a:t>
            </a:r>
            <a:r>
              <a:rPr kumimoji="1" lang="ja-JP" altLang="en-US"/>
              <a:t>について</a:t>
            </a:r>
          </a:p>
        </p:txBody>
      </p:sp>
      <p:sp>
        <p:nvSpPr>
          <p:cNvPr id="4" name="正方形/長方形 3">
            <a:extLst>
              <a:ext uri="{FF2B5EF4-FFF2-40B4-BE49-F238E27FC236}">
                <a16:creationId xmlns:a16="http://schemas.microsoft.com/office/drawing/2014/main" id="{5D4B81AD-3CA0-0A7B-22E9-258DDD5B65EA}"/>
              </a:ext>
            </a:extLst>
          </p:cNvPr>
          <p:cNvSpPr/>
          <p:nvPr/>
        </p:nvSpPr>
        <p:spPr>
          <a:xfrm>
            <a:off x="6896100" y="2136779"/>
            <a:ext cx="4800600" cy="40639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9A3B3931-1808-8B82-71A3-3DB3F5437298}"/>
              </a:ext>
            </a:extLst>
          </p:cNvPr>
          <p:cNvSpPr/>
          <p:nvPr/>
        </p:nvSpPr>
        <p:spPr>
          <a:xfrm>
            <a:off x="9518650" y="2860677"/>
            <a:ext cx="2099687" cy="3175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App1</a:t>
            </a:r>
          </a:p>
          <a:p>
            <a:pPr algn="ctr"/>
            <a:r>
              <a:rPr lang="en-US" altLang="ja-JP" dirty="0"/>
              <a:t>(</a:t>
            </a:r>
            <a:r>
              <a:rPr lang="en-US" altLang="ja-JP" dirty="0" err="1"/>
              <a:t>analize_data</a:t>
            </a:r>
            <a:r>
              <a:rPr lang="en-US" altLang="ja-JP" dirty="0"/>
              <a:t>)</a:t>
            </a:r>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p:txBody>
      </p:sp>
      <p:sp>
        <p:nvSpPr>
          <p:cNvPr id="6" name="正方形/長方形 5">
            <a:extLst>
              <a:ext uri="{FF2B5EF4-FFF2-40B4-BE49-F238E27FC236}">
                <a16:creationId xmlns:a16="http://schemas.microsoft.com/office/drawing/2014/main" id="{17FC2401-D868-D102-20AA-13387651113E}"/>
              </a:ext>
            </a:extLst>
          </p:cNvPr>
          <p:cNvSpPr/>
          <p:nvPr/>
        </p:nvSpPr>
        <p:spPr>
          <a:xfrm>
            <a:off x="7277102" y="3667989"/>
            <a:ext cx="1339850" cy="236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Project</a:t>
            </a:r>
          </a:p>
          <a:p>
            <a:pPr algn="ctr"/>
            <a:r>
              <a:rPr lang="en-US" altLang="ja-JP" dirty="0"/>
              <a:t>(</a:t>
            </a:r>
            <a:r>
              <a:rPr lang="en-US" altLang="ja-JP" dirty="0" err="1"/>
              <a:t>Studyprj</a:t>
            </a:r>
            <a:r>
              <a:rPr lang="en-US" altLang="ja-JP" dirty="0"/>
              <a:t>)</a:t>
            </a:r>
            <a:endParaRPr kumimoji="1" lang="en-US" altLang="ja-JP" dirty="0"/>
          </a:p>
          <a:p>
            <a:pPr algn="ctr"/>
            <a:endParaRPr kumimoji="1" lang="ja-JP" altLang="en-US"/>
          </a:p>
        </p:txBody>
      </p:sp>
      <p:cxnSp>
        <p:nvCxnSpPr>
          <p:cNvPr id="7" name="直線コネクタ 6">
            <a:extLst>
              <a:ext uri="{FF2B5EF4-FFF2-40B4-BE49-F238E27FC236}">
                <a16:creationId xmlns:a16="http://schemas.microsoft.com/office/drawing/2014/main" id="{FB3C10BC-286E-29C4-6024-0AF91C5AB2B7}"/>
              </a:ext>
            </a:extLst>
          </p:cNvPr>
          <p:cNvCxnSpPr>
            <a:cxnSpLocks/>
          </p:cNvCxnSpPr>
          <p:nvPr/>
        </p:nvCxnSpPr>
        <p:spPr>
          <a:xfrm>
            <a:off x="8616952" y="4729162"/>
            <a:ext cx="901699" cy="0"/>
          </a:xfrm>
          <a:prstGeom prst="line">
            <a:avLst/>
          </a:prstGeom>
          <a:ln w="63500"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B82D1076-47A0-1993-72BA-19C802DD71D5}"/>
              </a:ext>
            </a:extLst>
          </p:cNvPr>
          <p:cNvSpPr/>
          <p:nvPr/>
        </p:nvSpPr>
        <p:spPr>
          <a:xfrm>
            <a:off x="9775202" y="3840325"/>
            <a:ext cx="1578598" cy="185704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err="1"/>
              <a:t>admin.py</a:t>
            </a:r>
            <a:endParaRPr lang="en-US" altLang="ja-JP" dirty="0"/>
          </a:p>
          <a:p>
            <a:pPr algn="ctr"/>
            <a:endParaRPr kumimoji="1" lang="en-US" altLang="ja-JP" dirty="0"/>
          </a:p>
        </p:txBody>
      </p:sp>
      <p:sp>
        <p:nvSpPr>
          <p:cNvPr id="9" name="テキスト ボックス 8">
            <a:extLst>
              <a:ext uri="{FF2B5EF4-FFF2-40B4-BE49-F238E27FC236}">
                <a16:creationId xmlns:a16="http://schemas.microsoft.com/office/drawing/2014/main" id="{6C75D48A-67DA-7CD0-F3A9-DB3A3F40E768}"/>
              </a:ext>
            </a:extLst>
          </p:cNvPr>
          <p:cNvSpPr txBox="1"/>
          <p:nvPr/>
        </p:nvSpPr>
        <p:spPr>
          <a:xfrm>
            <a:off x="7026467" y="2358844"/>
            <a:ext cx="2196435" cy="1200329"/>
          </a:xfrm>
          <a:prstGeom prst="rect">
            <a:avLst/>
          </a:prstGeom>
          <a:noFill/>
        </p:spPr>
        <p:txBody>
          <a:bodyPr wrap="none" rtlCol="0">
            <a:spAutoFit/>
          </a:bodyPr>
          <a:lstStyle/>
          <a:p>
            <a:r>
              <a:rPr lang="ja-JP" altLang="en-US"/>
              <a:t>この情報なら、</a:t>
            </a:r>
            <a:endParaRPr lang="en-US" altLang="ja-JP" dirty="0"/>
          </a:p>
          <a:p>
            <a:r>
              <a:rPr lang="ja-JP" altLang="en-US"/>
              <a:t>管理者に</a:t>
            </a:r>
            <a:endParaRPr lang="en-US" altLang="ja-JP" dirty="0"/>
          </a:p>
          <a:p>
            <a:r>
              <a:rPr lang="ja-JP" altLang="en-US"/>
              <a:t>開示</a:t>
            </a:r>
            <a:r>
              <a:rPr lang="en-US" altLang="ja-JP" dirty="0"/>
              <a:t>and</a:t>
            </a:r>
            <a:r>
              <a:rPr lang="ja-JP" altLang="en-US"/>
              <a:t>操作を許可</a:t>
            </a:r>
            <a:endParaRPr lang="en-US" altLang="ja-JP" dirty="0"/>
          </a:p>
          <a:p>
            <a:r>
              <a:rPr lang="ja-JP" altLang="en-US"/>
              <a:t>してもいいか</a:t>
            </a:r>
            <a:endParaRPr lang="en-US" altLang="ja-JP" dirty="0"/>
          </a:p>
        </p:txBody>
      </p:sp>
      <p:sp>
        <p:nvSpPr>
          <p:cNvPr id="10" name="正方形/長方形 9">
            <a:extLst>
              <a:ext uri="{FF2B5EF4-FFF2-40B4-BE49-F238E27FC236}">
                <a16:creationId xmlns:a16="http://schemas.microsoft.com/office/drawing/2014/main" id="{D5004B38-B76A-99C7-7718-114E099D59E5}"/>
              </a:ext>
            </a:extLst>
          </p:cNvPr>
          <p:cNvSpPr/>
          <p:nvPr/>
        </p:nvSpPr>
        <p:spPr>
          <a:xfrm>
            <a:off x="2451099" y="2860677"/>
            <a:ext cx="1339850" cy="230299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End User</a:t>
            </a:r>
          </a:p>
          <a:p>
            <a:pPr algn="ctr"/>
            <a:endParaRPr kumimoji="1" lang="en-US" altLang="ja-JP" dirty="0"/>
          </a:p>
          <a:p>
            <a:pPr algn="ctr"/>
            <a:endParaRPr lang="en-US" altLang="ja-JP" dirty="0"/>
          </a:p>
          <a:p>
            <a:pPr algn="ctr"/>
            <a:endParaRPr kumimoji="1" lang="en-US" altLang="ja-JP" dirty="0"/>
          </a:p>
        </p:txBody>
      </p:sp>
      <p:cxnSp>
        <p:nvCxnSpPr>
          <p:cNvPr id="11" name="直線コネクタ 10">
            <a:extLst>
              <a:ext uri="{FF2B5EF4-FFF2-40B4-BE49-F238E27FC236}">
                <a16:creationId xmlns:a16="http://schemas.microsoft.com/office/drawing/2014/main" id="{61E0DAE7-1BBE-D246-1589-6B94AC1DA46E}"/>
              </a:ext>
            </a:extLst>
          </p:cNvPr>
          <p:cNvCxnSpPr>
            <a:cxnSpLocks/>
          </p:cNvCxnSpPr>
          <p:nvPr/>
        </p:nvCxnSpPr>
        <p:spPr>
          <a:xfrm flipH="1">
            <a:off x="4193166" y="4168777"/>
            <a:ext cx="2319767" cy="0"/>
          </a:xfrm>
          <a:prstGeom prst="line">
            <a:avLst/>
          </a:prstGeom>
          <a:ln w="63500">
            <a:solidFill>
              <a:srgbClr val="FF0000"/>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652AF198-54EE-2039-CF7A-3189912A4922}"/>
              </a:ext>
            </a:extLst>
          </p:cNvPr>
          <p:cNvCxnSpPr>
            <a:cxnSpLocks/>
          </p:cNvCxnSpPr>
          <p:nvPr/>
        </p:nvCxnSpPr>
        <p:spPr>
          <a:xfrm>
            <a:off x="4152900" y="4619047"/>
            <a:ext cx="2400301" cy="0"/>
          </a:xfrm>
          <a:prstGeom prst="line">
            <a:avLst/>
          </a:prstGeom>
          <a:ln w="63500">
            <a:solidFill>
              <a:srgbClr val="FF0000"/>
            </a:solidFill>
            <a:prstDash val="solid"/>
            <a:head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3959148B-EC52-7284-DB54-E75D509628E8}"/>
              </a:ext>
            </a:extLst>
          </p:cNvPr>
          <p:cNvSpPr txBox="1"/>
          <p:nvPr/>
        </p:nvSpPr>
        <p:spPr>
          <a:xfrm rot="20103333">
            <a:off x="157845" y="2400841"/>
            <a:ext cx="4108817" cy="369332"/>
          </a:xfrm>
          <a:prstGeom prst="rect">
            <a:avLst/>
          </a:prstGeom>
          <a:noFill/>
        </p:spPr>
        <p:txBody>
          <a:bodyPr wrap="none" rtlCol="0">
            <a:spAutoFit/>
          </a:bodyPr>
          <a:lstStyle/>
          <a:p>
            <a:r>
              <a:rPr kumimoji="1" lang="ja-JP" altLang="en-US"/>
              <a:t>顧客の情報を記録したいんですけど</a:t>
            </a:r>
            <a:r>
              <a:rPr kumimoji="1" lang="en-US" altLang="ja-JP" dirty="0"/>
              <a:t>…</a:t>
            </a:r>
            <a:endParaRPr kumimoji="1" lang="ja-JP" altLang="en-US"/>
          </a:p>
        </p:txBody>
      </p:sp>
      <p:sp>
        <p:nvSpPr>
          <p:cNvPr id="14" name="テキスト ボックス 13">
            <a:extLst>
              <a:ext uri="{FF2B5EF4-FFF2-40B4-BE49-F238E27FC236}">
                <a16:creationId xmlns:a16="http://schemas.microsoft.com/office/drawing/2014/main" id="{2AED1989-902A-6BA2-64CB-7E0269179A9F}"/>
              </a:ext>
            </a:extLst>
          </p:cNvPr>
          <p:cNvSpPr txBox="1"/>
          <p:nvPr/>
        </p:nvSpPr>
        <p:spPr>
          <a:xfrm>
            <a:off x="4187479" y="3402510"/>
            <a:ext cx="2262158" cy="369332"/>
          </a:xfrm>
          <a:prstGeom prst="rect">
            <a:avLst/>
          </a:prstGeom>
          <a:noFill/>
        </p:spPr>
        <p:txBody>
          <a:bodyPr wrap="none" rtlCol="0">
            <a:spAutoFit/>
          </a:bodyPr>
          <a:lstStyle/>
          <a:p>
            <a:r>
              <a:rPr kumimoji="1" lang="ja-JP" altLang="en-US"/>
              <a:t>情報を入力して送信</a:t>
            </a:r>
          </a:p>
        </p:txBody>
      </p:sp>
      <p:sp>
        <p:nvSpPr>
          <p:cNvPr id="15" name="テキスト ボックス 14">
            <a:extLst>
              <a:ext uri="{FF2B5EF4-FFF2-40B4-BE49-F238E27FC236}">
                <a16:creationId xmlns:a16="http://schemas.microsoft.com/office/drawing/2014/main" id="{B8E00029-C7D3-82C5-CF02-64FC1E8A7309}"/>
              </a:ext>
            </a:extLst>
          </p:cNvPr>
          <p:cNvSpPr txBox="1"/>
          <p:nvPr/>
        </p:nvSpPr>
        <p:spPr>
          <a:xfrm>
            <a:off x="3945180" y="4888352"/>
            <a:ext cx="2954655" cy="646331"/>
          </a:xfrm>
          <a:prstGeom prst="rect">
            <a:avLst/>
          </a:prstGeom>
          <a:noFill/>
        </p:spPr>
        <p:txBody>
          <a:bodyPr wrap="none" rtlCol="0">
            <a:spAutoFit/>
          </a:bodyPr>
          <a:lstStyle/>
          <a:p>
            <a:r>
              <a:rPr kumimoji="1" lang="ja-JP" altLang="en-US"/>
              <a:t>許可した情報を開示</a:t>
            </a:r>
            <a:endParaRPr kumimoji="1" lang="en-US" altLang="ja-JP" dirty="0"/>
          </a:p>
          <a:p>
            <a:r>
              <a:rPr lang="ja-JP" altLang="en-US"/>
              <a:t>したり、操作を可能にする</a:t>
            </a:r>
            <a:endParaRPr kumimoji="1" lang="ja-JP" altLang="en-US"/>
          </a:p>
        </p:txBody>
      </p:sp>
      <p:sp>
        <p:nvSpPr>
          <p:cNvPr id="16" name="テキスト ボックス 15">
            <a:extLst>
              <a:ext uri="{FF2B5EF4-FFF2-40B4-BE49-F238E27FC236}">
                <a16:creationId xmlns:a16="http://schemas.microsoft.com/office/drawing/2014/main" id="{6171C437-39BD-ABF1-15E6-53FD0722C6C8}"/>
              </a:ext>
            </a:extLst>
          </p:cNvPr>
          <p:cNvSpPr txBox="1"/>
          <p:nvPr/>
        </p:nvSpPr>
        <p:spPr>
          <a:xfrm rot="1038452">
            <a:off x="238129" y="5252724"/>
            <a:ext cx="3647152" cy="369332"/>
          </a:xfrm>
          <a:prstGeom prst="rect">
            <a:avLst/>
          </a:prstGeom>
          <a:noFill/>
        </p:spPr>
        <p:txBody>
          <a:bodyPr wrap="none" rtlCol="0">
            <a:spAutoFit/>
          </a:bodyPr>
          <a:lstStyle/>
          <a:p>
            <a:r>
              <a:rPr kumimoji="1" lang="ja-JP" altLang="en-US"/>
              <a:t>顧客の情報を削除したいんだが</a:t>
            </a:r>
            <a:r>
              <a:rPr kumimoji="1" lang="en-US" altLang="ja-JP" dirty="0"/>
              <a:t>…</a:t>
            </a:r>
            <a:endParaRPr kumimoji="1" lang="ja-JP" altLang="en-US"/>
          </a:p>
        </p:txBody>
      </p:sp>
      <p:sp>
        <p:nvSpPr>
          <p:cNvPr id="17" name="正方形/長方形 16">
            <a:extLst>
              <a:ext uri="{FF2B5EF4-FFF2-40B4-BE49-F238E27FC236}">
                <a16:creationId xmlns:a16="http://schemas.microsoft.com/office/drawing/2014/main" id="{E29427D2-D315-7410-34E4-1AF788C57767}"/>
              </a:ext>
            </a:extLst>
          </p:cNvPr>
          <p:cNvSpPr/>
          <p:nvPr/>
        </p:nvSpPr>
        <p:spPr>
          <a:xfrm>
            <a:off x="2603499" y="3974878"/>
            <a:ext cx="998782" cy="94672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Super User</a:t>
            </a:r>
          </a:p>
        </p:txBody>
      </p:sp>
    </p:spTree>
    <p:extLst>
      <p:ext uri="{BB962C8B-B14F-4D97-AF65-F5344CB8AC3E}">
        <p14:creationId xmlns:p14="http://schemas.microsoft.com/office/powerpoint/2010/main" val="37381489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1875C0-9D2B-8754-CA19-700FBC51FE0D}"/>
              </a:ext>
            </a:extLst>
          </p:cNvPr>
          <p:cNvSpPr>
            <a:spLocks noGrp="1"/>
          </p:cNvSpPr>
          <p:nvPr>
            <p:ph type="title"/>
          </p:nvPr>
        </p:nvSpPr>
        <p:spPr/>
        <p:txBody>
          <a:bodyPr/>
          <a:lstStyle/>
          <a:p>
            <a:r>
              <a:rPr kumimoji="1" lang="en-US" altLang="ja-JP" dirty="0"/>
              <a:t>admin</a:t>
            </a:r>
            <a:r>
              <a:rPr kumimoji="1" lang="ja-JP" altLang="en-US"/>
              <a:t>への登録</a:t>
            </a:r>
          </a:p>
        </p:txBody>
      </p:sp>
      <p:sp>
        <p:nvSpPr>
          <p:cNvPr id="3" name="コンテンツ プレースホルダー 2">
            <a:extLst>
              <a:ext uri="{FF2B5EF4-FFF2-40B4-BE49-F238E27FC236}">
                <a16:creationId xmlns:a16="http://schemas.microsoft.com/office/drawing/2014/main" id="{29838C71-BD6C-F948-949D-8A407FCDF495}"/>
              </a:ext>
            </a:extLst>
          </p:cNvPr>
          <p:cNvSpPr>
            <a:spLocks noGrp="1"/>
          </p:cNvSpPr>
          <p:nvPr>
            <p:ph idx="1"/>
          </p:nvPr>
        </p:nvSpPr>
        <p:spPr/>
        <p:txBody>
          <a:bodyPr/>
          <a:lstStyle/>
          <a:p>
            <a:r>
              <a:rPr kumimoji="1" lang="en-US" altLang="ja-JP" dirty="0"/>
              <a:t>{</a:t>
            </a:r>
            <a:r>
              <a:rPr kumimoji="1" lang="en-US" altLang="ja-JP" dirty="0" err="1"/>
              <a:t>user_name</a:t>
            </a:r>
            <a:r>
              <a:rPr kumimoji="1" lang="en-US" altLang="ja-JP" dirty="0"/>
              <a:t>}.</a:t>
            </a:r>
            <a:r>
              <a:rPr kumimoji="1" lang="en-US" altLang="ja-JP" dirty="0" err="1"/>
              <a:t>pythonanywhere.com</a:t>
            </a:r>
            <a:r>
              <a:rPr kumimoji="1" lang="ja-JP" altLang="en-US"/>
              <a:t>内で</a:t>
            </a:r>
            <a:endParaRPr kumimoji="1" lang="en-US" altLang="ja-JP" dirty="0"/>
          </a:p>
          <a:p>
            <a:pPr marL="0" indent="0">
              <a:buNone/>
            </a:pPr>
            <a:endParaRPr lang="en-US" altLang="ja-JP" dirty="0">
              <a:latin typeface="MS Mincho" panose="02020609040205080304" pitchFamily="49" charset="-128"/>
              <a:ea typeface="MS Mincho" panose="02020609040205080304" pitchFamily="49" charset="-128"/>
            </a:endParaRPr>
          </a:p>
          <a:p>
            <a:pPr marL="0" indent="0">
              <a:buNone/>
            </a:pPr>
            <a:r>
              <a:rPr lang="en-US" altLang="ja-JP" dirty="0">
                <a:latin typeface="MS Mincho" panose="02020609040205080304" pitchFamily="49" charset="-128"/>
                <a:ea typeface="MS Mincho" panose="02020609040205080304" pitchFamily="49" charset="-128"/>
              </a:rPr>
              <a:t>cd </a:t>
            </a:r>
            <a:r>
              <a:rPr lang="en-US" altLang="ja-JP" dirty="0" err="1">
                <a:latin typeface="MS Mincho" panose="02020609040205080304" pitchFamily="49" charset="-128"/>
                <a:ea typeface="MS Mincho" panose="02020609040205080304" pitchFamily="49" charset="-128"/>
              </a:rPr>
              <a:t>analize_data</a:t>
            </a:r>
            <a:endParaRPr lang="en-US" altLang="ja-JP" dirty="0">
              <a:latin typeface="MS Mincho" panose="02020609040205080304" pitchFamily="49" charset="-128"/>
              <a:ea typeface="MS Mincho" panose="02020609040205080304" pitchFamily="49" charset="-128"/>
            </a:endParaRPr>
          </a:p>
          <a:p>
            <a:pPr marL="0" indent="0">
              <a:buNone/>
            </a:pPr>
            <a:r>
              <a:rPr lang="en-US" altLang="ja-JP" dirty="0">
                <a:latin typeface="MS Mincho" panose="02020609040205080304" pitchFamily="49" charset="-128"/>
                <a:ea typeface="MS Mincho" panose="02020609040205080304" pitchFamily="49" charset="-128"/>
              </a:rPr>
              <a:t>emacs </a:t>
            </a:r>
            <a:r>
              <a:rPr lang="en-US" altLang="ja-JP" dirty="0" err="1">
                <a:latin typeface="MS Mincho" panose="02020609040205080304" pitchFamily="49" charset="-128"/>
                <a:ea typeface="MS Mincho" panose="02020609040205080304" pitchFamily="49" charset="-128"/>
              </a:rPr>
              <a:t>admin.py</a:t>
            </a:r>
            <a:r>
              <a:rPr lang="en-US" altLang="ja-JP" dirty="0">
                <a:latin typeface="MS Mincho" panose="02020609040205080304" pitchFamily="49" charset="-128"/>
                <a:ea typeface="MS Mincho" panose="02020609040205080304" pitchFamily="49" charset="-128"/>
              </a:rPr>
              <a:t> </a:t>
            </a:r>
            <a:endParaRPr lang="en-US" altLang="ja-JP" dirty="0"/>
          </a:p>
          <a:p>
            <a:pPr marL="0" indent="0">
              <a:buNone/>
            </a:pPr>
            <a:r>
              <a:rPr lang="en-US" altLang="ja-JP" dirty="0">
                <a:latin typeface="MS Mincho" panose="02020609040205080304" pitchFamily="49" charset="-128"/>
                <a:ea typeface="MS Mincho" panose="02020609040205080304" pitchFamily="49" charset="-128"/>
                <a:hlinkClick r:id="rId2"/>
              </a:rPr>
              <a:t>https://github.com/reNer2468/Study_SampleCode</a:t>
            </a:r>
            <a:r>
              <a:rPr lang="ja-JP" altLang="en-US">
                <a:latin typeface="MS Mincho" panose="02020609040205080304" pitchFamily="49" charset="-128"/>
                <a:ea typeface="MS Mincho" panose="02020609040205080304" pitchFamily="49" charset="-128"/>
              </a:rPr>
              <a:t>の</a:t>
            </a:r>
            <a:r>
              <a:rPr lang="en-US" altLang="ja-JP" dirty="0" err="1">
                <a:latin typeface="MS Mincho" panose="02020609040205080304" pitchFamily="49" charset="-128"/>
                <a:ea typeface="MS Mincho" panose="02020609040205080304" pitchFamily="49" charset="-128"/>
              </a:rPr>
              <a:t>admin.py</a:t>
            </a:r>
            <a:r>
              <a:rPr lang="ja-JP" altLang="en-US">
                <a:latin typeface="MS Mincho" panose="02020609040205080304" pitchFamily="49" charset="-128"/>
                <a:ea typeface="MS Mincho" panose="02020609040205080304" pitchFamily="49" charset="-128"/>
              </a:rPr>
              <a:t>をコピペ</a:t>
            </a:r>
            <a:endParaRPr lang="en-US" altLang="ja-JP" dirty="0">
              <a:latin typeface="MS Mincho" panose="02020609040205080304" pitchFamily="49" charset="-128"/>
              <a:ea typeface="MS Mincho" panose="02020609040205080304" pitchFamily="49" charset="-128"/>
            </a:endParaRPr>
          </a:p>
          <a:p>
            <a:endParaRPr kumimoji="1" lang="ja-JP" altLang="en-US"/>
          </a:p>
        </p:txBody>
      </p:sp>
    </p:spTree>
    <p:extLst>
      <p:ext uri="{BB962C8B-B14F-4D97-AF65-F5344CB8AC3E}">
        <p14:creationId xmlns:p14="http://schemas.microsoft.com/office/powerpoint/2010/main" val="31093894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F283C3-347B-8A86-1E35-12EB141B2C0F}"/>
              </a:ext>
            </a:extLst>
          </p:cNvPr>
          <p:cNvSpPr>
            <a:spLocks noGrp="1"/>
          </p:cNvSpPr>
          <p:nvPr>
            <p:ph type="title"/>
          </p:nvPr>
        </p:nvSpPr>
        <p:spPr/>
        <p:txBody>
          <a:bodyPr/>
          <a:lstStyle/>
          <a:p>
            <a:r>
              <a:rPr lang="en-US" altLang="ja-JP" dirty="0" err="1"/>
              <a:t>a</a:t>
            </a:r>
            <a:r>
              <a:rPr kumimoji="1" lang="en-US" altLang="ja-JP" dirty="0" err="1"/>
              <a:t>dmin.py</a:t>
            </a:r>
            <a:r>
              <a:rPr lang="en-US" altLang="ja-JP" dirty="0"/>
              <a:t>: </a:t>
            </a:r>
            <a:r>
              <a:rPr lang="ja-JP" altLang="en-US"/>
              <a:t>結果</a:t>
            </a:r>
            <a:endParaRPr kumimoji="1" lang="ja-JP" altLang="en-US"/>
          </a:p>
        </p:txBody>
      </p:sp>
      <p:pic>
        <p:nvPicPr>
          <p:cNvPr id="5" name="コンテンツ プレースホルダー 4" descr="テキスト&#10;&#10;自動的に生成された説明">
            <a:extLst>
              <a:ext uri="{FF2B5EF4-FFF2-40B4-BE49-F238E27FC236}">
                <a16:creationId xmlns:a16="http://schemas.microsoft.com/office/drawing/2014/main" id="{265642E2-664F-9FC5-6E75-343D20BEF8B6}"/>
              </a:ext>
            </a:extLst>
          </p:cNvPr>
          <p:cNvPicPr>
            <a:picLocks noGrp="1" noChangeAspect="1"/>
          </p:cNvPicPr>
          <p:nvPr>
            <p:ph idx="1"/>
          </p:nvPr>
        </p:nvPicPr>
        <p:blipFill>
          <a:blip r:embed="rId2"/>
          <a:stretch>
            <a:fillRect/>
          </a:stretch>
        </p:blipFill>
        <p:spPr>
          <a:xfrm>
            <a:off x="1217866" y="1825625"/>
            <a:ext cx="9756268" cy="4351338"/>
          </a:xfrm>
        </p:spPr>
      </p:pic>
    </p:spTree>
    <p:extLst>
      <p:ext uri="{BB962C8B-B14F-4D97-AF65-F5344CB8AC3E}">
        <p14:creationId xmlns:p14="http://schemas.microsoft.com/office/powerpoint/2010/main" val="19492531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5F65C-ADBB-3022-EB07-BC6E05AE3431}"/>
              </a:ext>
            </a:extLst>
          </p:cNvPr>
          <p:cNvSpPr>
            <a:spLocks noGrp="1"/>
          </p:cNvSpPr>
          <p:nvPr>
            <p:ph type="title"/>
          </p:nvPr>
        </p:nvSpPr>
        <p:spPr/>
        <p:txBody>
          <a:bodyPr/>
          <a:lstStyle/>
          <a:p>
            <a:r>
              <a:rPr kumimoji="1" lang="en-US" altLang="ja-JP" dirty="0"/>
              <a:t>Import-export</a:t>
            </a:r>
            <a:r>
              <a:rPr kumimoji="1" lang="ja-JP" altLang="en-US"/>
              <a:t>を使って</a:t>
            </a:r>
            <a:r>
              <a:rPr lang="ja-JP" altLang="en-US"/>
              <a:t>データを突っ込む</a:t>
            </a:r>
            <a:endParaRPr kumimoji="1" lang="ja-JP" altLang="en-US"/>
          </a:p>
        </p:txBody>
      </p:sp>
      <p:pic>
        <p:nvPicPr>
          <p:cNvPr id="5" name="コンテンツ プレースホルダー 4" descr="グラフィカル ユーザー インターフェイス, テキスト, アプリケーション&#10;&#10;自動的に生成された説明">
            <a:extLst>
              <a:ext uri="{FF2B5EF4-FFF2-40B4-BE49-F238E27FC236}">
                <a16:creationId xmlns:a16="http://schemas.microsoft.com/office/drawing/2014/main" id="{F2843336-FE4D-3D2E-1084-6BD7D2A496B5}"/>
              </a:ext>
            </a:extLst>
          </p:cNvPr>
          <p:cNvPicPr>
            <a:picLocks noGrp="1" noChangeAspect="1"/>
          </p:cNvPicPr>
          <p:nvPr>
            <p:ph idx="1"/>
          </p:nvPr>
        </p:nvPicPr>
        <p:blipFill>
          <a:blip r:embed="rId2"/>
          <a:stretch>
            <a:fillRect/>
          </a:stretch>
        </p:blipFill>
        <p:spPr>
          <a:xfrm>
            <a:off x="838200" y="1921159"/>
            <a:ext cx="6017552" cy="4351338"/>
          </a:xfrm>
        </p:spPr>
      </p:pic>
      <p:sp>
        <p:nvSpPr>
          <p:cNvPr id="6" name="テキスト ボックス 5">
            <a:extLst>
              <a:ext uri="{FF2B5EF4-FFF2-40B4-BE49-F238E27FC236}">
                <a16:creationId xmlns:a16="http://schemas.microsoft.com/office/drawing/2014/main" id="{FCE54F0E-050D-F0DC-A7EC-F76165AB322C}"/>
              </a:ext>
            </a:extLst>
          </p:cNvPr>
          <p:cNvSpPr txBox="1"/>
          <p:nvPr/>
        </p:nvSpPr>
        <p:spPr>
          <a:xfrm>
            <a:off x="7519916" y="3057099"/>
            <a:ext cx="4387740" cy="1754326"/>
          </a:xfrm>
          <a:prstGeom prst="rect">
            <a:avLst/>
          </a:prstGeom>
          <a:noFill/>
        </p:spPr>
        <p:txBody>
          <a:bodyPr wrap="none" rtlCol="0">
            <a:spAutoFit/>
          </a:bodyPr>
          <a:lstStyle/>
          <a:p>
            <a:r>
              <a:rPr kumimoji="1" lang="ja-JP" altLang="en-US"/>
              <a:t>自身の</a:t>
            </a:r>
            <a:r>
              <a:rPr kumimoji="1" lang="en-US" altLang="ja-JP" dirty="0"/>
              <a:t>web</a:t>
            </a:r>
            <a:r>
              <a:rPr kumimoji="1" lang="ja-JP" altLang="en-US"/>
              <a:t>サイトに入り</a:t>
            </a:r>
            <a:r>
              <a:rPr kumimoji="1" lang="en-US" altLang="ja-JP" dirty="0"/>
              <a:t>(p45~47</a:t>
            </a:r>
            <a:r>
              <a:rPr kumimoji="1" lang="ja-JP" altLang="en-US"/>
              <a:t>参照</a:t>
            </a:r>
            <a:r>
              <a:rPr kumimoji="1" lang="en-US" altLang="ja-JP" dirty="0"/>
              <a:t>)</a:t>
            </a:r>
            <a:r>
              <a:rPr lang="ja-JP" altLang="en-US"/>
              <a:t>、</a:t>
            </a:r>
            <a:endParaRPr lang="en-US" altLang="ja-JP" dirty="0"/>
          </a:p>
          <a:p>
            <a:r>
              <a:rPr lang="en-US" altLang="ja-JP" dirty="0">
                <a:latin typeface="MS Mincho" panose="02020609040205080304" pitchFamily="49" charset="-128"/>
                <a:ea typeface="MS Mincho" panose="02020609040205080304" pitchFamily="49" charset="-128"/>
              </a:rPr>
              <a:t>{</a:t>
            </a:r>
            <a:r>
              <a:rPr lang="en-US" altLang="ja-JP" dirty="0" err="1">
                <a:latin typeface="MS Mincho" panose="02020609040205080304" pitchFamily="49" charset="-128"/>
                <a:ea typeface="MS Mincho" panose="02020609040205080304" pitchFamily="49" charset="-128"/>
              </a:rPr>
              <a:t>your_website_url</a:t>
            </a:r>
            <a:r>
              <a:rPr lang="en-US" altLang="ja-JP" dirty="0">
                <a:latin typeface="MS Mincho" panose="02020609040205080304" pitchFamily="49" charset="-128"/>
                <a:ea typeface="MS Mincho" panose="02020609040205080304" pitchFamily="49" charset="-128"/>
              </a:rPr>
              <a:t>}/admin</a:t>
            </a:r>
          </a:p>
          <a:p>
            <a:r>
              <a:rPr kumimoji="1" lang="ja-JP" altLang="en-US"/>
              <a:t>を入力する。</a:t>
            </a:r>
            <a:endParaRPr kumimoji="1" lang="en-US" altLang="ja-JP" dirty="0"/>
          </a:p>
          <a:p>
            <a:endParaRPr kumimoji="1" lang="en-US" altLang="ja-JP" dirty="0"/>
          </a:p>
          <a:p>
            <a:r>
              <a:rPr lang="ja-JP" altLang="en-US"/>
              <a:t>管理サイトの画面に入るので、</a:t>
            </a:r>
            <a:endParaRPr lang="en-US" altLang="ja-JP" dirty="0"/>
          </a:p>
          <a:p>
            <a:r>
              <a:rPr kumimoji="1" lang="ja-JP" altLang="en-US"/>
              <a:t>ユーザ名とパスワードを入力</a:t>
            </a:r>
          </a:p>
        </p:txBody>
      </p:sp>
    </p:spTree>
    <p:extLst>
      <p:ext uri="{BB962C8B-B14F-4D97-AF65-F5344CB8AC3E}">
        <p14:creationId xmlns:p14="http://schemas.microsoft.com/office/powerpoint/2010/main" val="33159585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5F65C-ADBB-3022-EB07-BC6E05AE3431}"/>
              </a:ext>
            </a:extLst>
          </p:cNvPr>
          <p:cNvSpPr>
            <a:spLocks noGrp="1"/>
          </p:cNvSpPr>
          <p:nvPr>
            <p:ph type="title"/>
          </p:nvPr>
        </p:nvSpPr>
        <p:spPr/>
        <p:txBody>
          <a:bodyPr/>
          <a:lstStyle/>
          <a:p>
            <a:r>
              <a:rPr kumimoji="1" lang="en-US" altLang="ja-JP" dirty="0"/>
              <a:t>Import-export</a:t>
            </a:r>
            <a:r>
              <a:rPr kumimoji="1" lang="ja-JP" altLang="en-US"/>
              <a:t>を使って</a:t>
            </a:r>
            <a:r>
              <a:rPr lang="ja-JP" altLang="en-US"/>
              <a:t>データを突っ込む</a:t>
            </a:r>
            <a:endParaRPr kumimoji="1" lang="ja-JP" altLang="en-US"/>
          </a:p>
        </p:txBody>
      </p:sp>
      <p:pic>
        <p:nvPicPr>
          <p:cNvPr id="5" name="コンテンツ プレースホルダー 4" descr="アプリケーション&#10;&#10;中程度の精度で自動的に生成された説明">
            <a:extLst>
              <a:ext uri="{FF2B5EF4-FFF2-40B4-BE49-F238E27FC236}">
                <a16:creationId xmlns:a16="http://schemas.microsoft.com/office/drawing/2014/main" id="{0F182C38-6901-9393-1533-59CFB465C855}"/>
              </a:ext>
            </a:extLst>
          </p:cNvPr>
          <p:cNvPicPr>
            <a:picLocks noGrp="1" noChangeAspect="1"/>
          </p:cNvPicPr>
          <p:nvPr>
            <p:ph idx="1"/>
          </p:nvPr>
        </p:nvPicPr>
        <p:blipFill>
          <a:blip r:embed="rId2"/>
          <a:stretch>
            <a:fillRect/>
          </a:stretch>
        </p:blipFill>
        <p:spPr>
          <a:xfrm>
            <a:off x="317313" y="1690688"/>
            <a:ext cx="8227319" cy="4351338"/>
          </a:xfrm>
        </p:spPr>
      </p:pic>
      <p:sp>
        <p:nvSpPr>
          <p:cNvPr id="6" name="テキスト ボックス 5">
            <a:extLst>
              <a:ext uri="{FF2B5EF4-FFF2-40B4-BE49-F238E27FC236}">
                <a16:creationId xmlns:a16="http://schemas.microsoft.com/office/drawing/2014/main" id="{5E1755A8-6DCC-46D4-4724-90A5B0EFF432}"/>
              </a:ext>
            </a:extLst>
          </p:cNvPr>
          <p:cNvSpPr txBox="1"/>
          <p:nvPr/>
        </p:nvSpPr>
        <p:spPr>
          <a:xfrm>
            <a:off x="8602637" y="3698751"/>
            <a:ext cx="3272050" cy="369332"/>
          </a:xfrm>
          <a:prstGeom prst="rect">
            <a:avLst/>
          </a:prstGeom>
          <a:noFill/>
        </p:spPr>
        <p:txBody>
          <a:bodyPr wrap="none" rtlCol="0">
            <a:spAutoFit/>
          </a:bodyPr>
          <a:lstStyle/>
          <a:p>
            <a:r>
              <a:rPr kumimoji="1" lang="en-US" altLang="ja-JP" dirty="0" err="1"/>
              <a:t>Analize_datas</a:t>
            </a:r>
            <a:r>
              <a:rPr kumimoji="1" lang="ja-JP" altLang="en-US"/>
              <a:t>をクリックする</a:t>
            </a:r>
          </a:p>
        </p:txBody>
      </p:sp>
      <mc:AlternateContent xmlns:mc="http://schemas.openxmlformats.org/markup-compatibility/2006" xmlns:p14="http://schemas.microsoft.com/office/powerpoint/2010/main">
        <mc:Choice Requires="p14">
          <p:contentPart p14:bwMode="auto" r:id="rId3">
            <p14:nvContentPartPr>
              <p14:cNvPr id="7" name="インク 6">
                <a:extLst>
                  <a:ext uri="{FF2B5EF4-FFF2-40B4-BE49-F238E27FC236}">
                    <a16:creationId xmlns:a16="http://schemas.microsoft.com/office/drawing/2014/main" id="{5027222A-13FD-7447-FF11-7B90F130C1CE}"/>
                  </a:ext>
                </a:extLst>
              </p14:cNvPr>
              <p14:cNvContentPartPr/>
              <p14:nvPr/>
            </p14:nvContentPartPr>
            <p14:xfrm>
              <a:off x="867390" y="3823076"/>
              <a:ext cx="1071000" cy="29520"/>
            </p14:xfrm>
          </p:contentPart>
        </mc:Choice>
        <mc:Fallback xmlns="">
          <p:pic>
            <p:nvPicPr>
              <p:cNvPr id="7" name="インク 6">
                <a:extLst>
                  <a:ext uri="{FF2B5EF4-FFF2-40B4-BE49-F238E27FC236}">
                    <a16:creationId xmlns:a16="http://schemas.microsoft.com/office/drawing/2014/main" id="{5027222A-13FD-7447-FF11-7B90F130C1CE}"/>
                  </a:ext>
                </a:extLst>
              </p:cNvPr>
              <p:cNvPicPr/>
              <p:nvPr/>
            </p:nvPicPr>
            <p:blipFill>
              <a:blip r:embed="rId4"/>
              <a:stretch>
                <a:fillRect/>
              </a:stretch>
            </p:blipFill>
            <p:spPr>
              <a:xfrm>
                <a:off x="849750" y="3805436"/>
                <a:ext cx="1106640" cy="65160"/>
              </a:xfrm>
              <a:prstGeom prst="rect">
                <a:avLst/>
              </a:prstGeom>
            </p:spPr>
          </p:pic>
        </mc:Fallback>
      </mc:AlternateContent>
    </p:spTree>
    <p:extLst>
      <p:ext uri="{BB962C8B-B14F-4D97-AF65-F5344CB8AC3E}">
        <p14:creationId xmlns:p14="http://schemas.microsoft.com/office/powerpoint/2010/main" val="33638784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5F65C-ADBB-3022-EB07-BC6E05AE3431}"/>
              </a:ext>
            </a:extLst>
          </p:cNvPr>
          <p:cNvSpPr>
            <a:spLocks noGrp="1"/>
          </p:cNvSpPr>
          <p:nvPr>
            <p:ph type="title"/>
          </p:nvPr>
        </p:nvSpPr>
        <p:spPr/>
        <p:txBody>
          <a:bodyPr/>
          <a:lstStyle/>
          <a:p>
            <a:r>
              <a:rPr kumimoji="1" lang="en-US" altLang="ja-JP" dirty="0"/>
              <a:t>Import-export</a:t>
            </a:r>
            <a:r>
              <a:rPr kumimoji="1" lang="ja-JP" altLang="en-US"/>
              <a:t>を使って</a:t>
            </a:r>
            <a:r>
              <a:rPr lang="ja-JP" altLang="en-US"/>
              <a:t>データを突っ込む</a:t>
            </a:r>
            <a:endParaRPr kumimoji="1" lang="ja-JP" altLang="en-US"/>
          </a:p>
        </p:txBody>
      </p:sp>
      <p:pic>
        <p:nvPicPr>
          <p:cNvPr id="5" name="コンテンツ プレースホルダー 4" descr="グラフィカル ユーザー インターフェイス, テキスト&#10;&#10;中程度の精度で自動的に生成された説明">
            <a:extLst>
              <a:ext uri="{FF2B5EF4-FFF2-40B4-BE49-F238E27FC236}">
                <a16:creationId xmlns:a16="http://schemas.microsoft.com/office/drawing/2014/main" id="{9BCECBE3-FC62-A0EE-3663-78ED05241A3A}"/>
              </a:ext>
            </a:extLst>
          </p:cNvPr>
          <p:cNvPicPr>
            <a:picLocks noGrp="1" noChangeAspect="1"/>
          </p:cNvPicPr>
          <p:nvPr>
            <p:ph idx="1"/>
          </p:nvPr>
        </p:nvPicPr>
        <p:blipFill>
          <a:blip r:embed="rId2"/>
          <a:stretch>
            <a:fillRect/>
          </a:stretch>
        </p:blipFill>
        <p:spPr>
          <a:xfrm>
            <a:off x="838200" y="2169583"/>
            <a:ext cx="10515600" cy="1370598"/>
          </a:xfrm>
        </p:spPr>
      </p:pic>
      <p:sp>
        <p:nvSpPr>
          <p:cNvPr id="6" name="テキスト ボックス 5">
            <a:extLst>
              <a:ext uri="{FF2B5EF4-FFF2-40B4-BE49-F238E27FC236}">
                <a16:creationId xmlns:a16="http://schemas.microsoft.com/office/drawing/2014/main" id="{08606650-1A03-B8EF-A475-A6E29E3C5B39}"/>
              </a:ext>
            </a:extLst>
          </p:cNvPr>
          <p:cNvSpPr txBox="1"/>
          <p:nvPr/>
        </p:nvSpPr>
        <p:spPr>
          <a:xfrm>
            <a:off x="4618672" y="4599296"/>
            <a:ext cx="2954655" cy="369332"/>
          </a:xfrm>
          <a:prstGeom prst="rect">
            <a:avLst/>
          </a:prstGeom>
          <a:noFill/>
        </p:spPr>
        <p:txBody>
          <a:bodyPr wrap="none" rtlCol="0">
            <a:spAutoFit/>
          </a:bodyPr>
          <a:lstStyle/>
          <a:p>
            <a:r>
              <a:rPr kumimoji="1" lang="ja-JP" altLang="en-US"/>
              <a:t>インポートをクリックする</a:t>
            </a:r>
          </a:p>
        </p:txBody>
      </p:sp>
      <mc:AlternateContent xmlns:mc="http://schemas.openxmlformats.org/markup-compatibility/2006" xmlns:p14="http://schemas.microsoft.com/office/powerpoint/2010/main">
        <mc:Choice Requires="p14">
          <p:contentPart p14:bwMode="auto" r:id="rId3">
            <p14:nvContentPartPr>
              <p14:cNvPr id="7" name="インク 6">
                <a:extLst>
                  <a:ext uri="{FF2B5EF4-FFF2-40B4-BE49-F238E27FC236}">
                    <a16:creationId xmlns:a16="http://schemas.microsoft.com/office/drawing/2014/main" id="{C77697E8-99E9-0CDB-D02F-2D1D09992CC7}"/>
                  </a:ext>
                </a:extLst>
              </p14:cNvPr>
              <p14:cNvContentPartPr/>
              <p14:nvPr/>
            </p14:nvContentPartPr>
            <p14:xfrm>
              <a:off x="6762750" y="2110556"/>
              <a:ext cx="1253160" cy="953280"/>
            </p14:xfrm>
          </p:contentPart>
        </mc:Choice>
        <mc:Fallback xmlns="">
          <p:pic>
            <p:nvPicPr>
              <p:cNvPr id="7" name="インク 6">
                <a:extLst>
                  <a:ext uri="{FF2B5EF4-FFF2-40B4-BE49-F238E27FC236}">
                    <a16:creationId xmlns:a16="http://schemas.microsoft.com/office/drawing/2014/main" id="{C77697E8-99E9-0CDB-D02F-2D1D09992CC7}"/>
                  </a:ext>
                </a:extLst>
              </p:cNvPr>
              <p:cNvPicPr/>
              <p:nvPr/>
            </p:nvPicPr>
            <p:blipFill>
              <a:blip r:embed="rId4"/>
              <a:stretch>
                <a:fillRect/>
              </a:stretch>
            </p:blipFill>
            <p:spPr>
              <a:xfrm>
                <a:off x="6745110" y="2092556"/>
                <a:ext cx="1288800" cy="988920"/>
              </a:xfrm>
              <a:prstGeom prst="rect">
                <a:avLst/>
              </a:prstGeom>
            </p:spPr>
          </p:pic>
        </mc:Fallback>
      </mc:AlternateContent>
    </p:spTree>
    <p:extLst>
      <p:ext uri="{BB962C8B-B14F-4D97-AF65-F5344CB8AC3E}">
        <p14:creationId xmlns:p14="http://schemas.microsoft.com/office/powerpoint/2010/main" val="38073568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5F65C-ADBB-3022-EB07-BC6E05AE3431}"/>
              </a:ext>
            </a:extLst>
          </p:cNvPr>
          <p:cNvSpPr>
            <a:spLocks noGrp="1"/>
          </p:cNvSpPr>
          <p:nvPr>
            <p:ph type="title"/>
          </p:nvPr>
        </p:nvSpPr>
        <p:spPr/>
        <p:txBody>
          <a:bodyPr/>
          <a:lstStyle/>
          <a:p>
            <a:r>
              <a:rPr kumimoji="1" lang="en-US" altLang="ja-JP" dirty="0"/>
              <a:t>Import-export</a:t>
            </a:r>
            <a:r>
              <a:rPr kumimoji="1" lang="ja-JP" altLang="en-US"/>
              <a:t>を使って</a:t>
            </a:r>
            <a:r>
              <a:rPr lang="ja-JP" altLang="en-US"/>
              <a:t>データを突っ込む</a:t>
            </a:r>
            <a:endParaRPr kumimoji="1" lang="ja-JP" altLang="en-US"/>
          </a:p>
        </p:txBody>
      </p:sp>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94F43DE6-9528-0299-A58A-C0E25FCD5FA1}"/>
              </a:ext>
            </a:extLst>
          </p:cNvPr>
          <p:cNvPicPr>
            <a:picLocks noChangeAspect="1"/>
          </p:cNvPicPr>
          <p:nvPr/>
        </p:nvPicPr>
        <p:blipFill>
          <a:blip r:embed="rId2"/>
          <a:stretch>
            <a:fillRect/>
          </a:stretch>
        </p:blipFill>
        <p:spPr>
          <a:xfrm>
            <a:off x="2209800" y="1806433"/>
            <a:ext cx="7772400" cy="3065818"/>
          </a:xfrm>
          <a:prstGeom prst="rect">
            <a:avLst/>
          </a:prstGeom>
        </p:spPr>
      </p:pic>
      <p:sp>
        <p:nvSpPr>
          <p:cNvPr id="9" name="テキスト ボックス 8">
            <a:extLst>
              <a:ext uri="{FF2B5EF4-FFF2-40B4-BE49-F238E27FC236}">
                <a16:creationId xmlns:a16="http://schemas.microsoft.com/office/drawing/2014/main" id="{586774AF-611F-018A-4571-FCD2F681448E}"/>
              </a:ext>
            </a:extLst>
          </p:cNvPr>
          <p:cNvSpPr txBox="1"/>
          <p:nvPr/>
        </p:nvSpPr>
        <p:spPr>
          <a:xfrm>
            <a:off x="2828919" y="5172501"/>
            <a:ext cx="6534161" cy="646331"/>
          </a:xfrm>
          <a:prstGeom prst="rect">
            <a:avLst/>
          </a:prstGeom>
          <a:noFill/>
        </p:spPr>
        <p:txBody>
          <a:bodyPr wrap="none" rtlCol="0">
            <a:spAutoFit/>
          </a:bodyPr>
          <a:lstStyle/>
          <a:p>
            <a:r>
              <a:rPr kumimoji="1" lang="ja-JP" altLang="en-US"/>
              <a:t>フォーマットを</a:t>
            </a:r>
            <a:r>
              <a:rPr kumimoji="1" lang="en-US" altLang="ja-JP" dirty="0"/>
              <a:t>csv</a:t>
            </a:r>
            <a:r>
              <a:rPr kumimoji="1" lang="ja-JP" altLang="en-US"/>
              <a:t>にしてインポートするファイルを決める</a:t>
            </a:r>
            <a:endParaRPr kumimoji="1" lang="en-US" altLang="ja-JP" dirty="0"/>
          </a:p>
          <a:p>
            <a:r>
              <a:rPr lang="ja-JP" altLang="en-US"/>
              <a:t>今回は、自分が趣味で集めているデータをインポートする</a:t>
            </a:r>
            <a:endParaRPr kumimoji="1" lang="ja-JP" altLang="en-US"/>
          </a:p>
        </p:txBody>
      </p:sp>
      <mc:AlternateContent xmlns:mc="http://schemas.openxmlformats.org/markup-compatibility/2006" xmlns:p14="http://schemas.microsoft.com/office/powerpoint/2010/main">
        <mc:Choice Requires="p14">
          <p:contentPart p14:bwMode="auto" r:id="rId3">
            <p14:nvContentPartPr>
              <p14:cNvPr id="10" name="インク 9">
                <a:extLst>
                  <a:ext uri="{FF2B5EF4-FFF2-40B4-BE49-F238E27FC236}">
                    <a16:creationId xmlns:a16="http://schemas.microsoft.com/office/drawing/2014/main" id="{2AE28E1B-3470-2583-AE93-525FF421E722}"/>
                  </a:ext>
                </a:extLst>
              </p14:cNvPr>
              <p14:cNvContentPartPr/>
              <p14:nvPr/>
            </p14:nvContentPartPr>
            <p14:xfrm>
              <a:off x="2593950" y="3269756"/>
              <a:ext cx="1176480" cy="4320"/>
            </p14:xfrm>
          </p:contentPart>
        </mc:Choice>
        <mc:Fallback xmlns="">
          <p:pic>
            <p:nvPicPr>
              <p:cNvPr id="10" name="インク 9">
                <a:extLst>
                  <a:ext uri="{FF2B5EF4-FFF2-40B4-BE49-F238E27FC236}">
                    <a16:creationId xmlns:a16="http://schemas.microsoft.com/office/drawing/2014/main" id="{2AE28E1B-3470-2583-AE93-525FF421E722}"/>
                  </a:ext>
                </a:extLst>
              </p:cNvPr>
              <p:cNvPicPr/>
              <p:nvPr/>
            </p:nvPicPr>
            <p:blipFill>
              <a:blip r:embed="rId4"/>
              <a:stretch>
                <a:fillRect/>
              </a:stretch>
            </p:blipFill>
            <p:spPr>
              <a:xfrm>
                <a:off x="2576310" y="3252116"/>
                <a:ext cx="12121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インク 10">
                <a:extLst>
                  <a:ext uri="{FF2B5EF4-FFF2-40B4-BE49-F238E27FC236}">
                    <a16:creationId xmlns:a16="http://schemas.microsoft.com/office/drawing/2014/main" id="{5C3BD37D-9D74-85DA-5176-C24C25A45062}"/>
                  </a:ext>
                </a:extLst>
              </p14:cNvPr>
              <p14:cNvContentPartPr/>
              <p14:nvPr/>
            </p14:nvContentPartPr>
            <p14:xfrm>
              <a:off x="2598990" y="3783476"/>
              <a:ext cx="676080" cy="27000"/>
            </p14:xfrm>
          </p:contentPart>
        </mc:Choice>
        <mc:Fallback xmlns="">
          <p:pic>
            <p:nvPicPr>
              <p:cNvPr id="11" name="インク 10">
                <a:extLst>
                  <a:ext uri="{FF2B5EF4-FFF2-40B4-BE49-F238E27FC236}">
                    <a16:creationId xmlns:a16="http://schemas.microsoft.com/office/drawing/2014/main" id="{5C3BD37D-9D74-85DA-5176-C24C25A45062}"/>
                  </a:ext>
                </a:extLst>
              </p:cNvPr>
              <p:cNvPicPr/>
              <p:nvPr/>
            </p:nvPicPr>
            <p:blipFill>
              <a:blip r:embed="rId6"/>
              <a:stretch>
                <a:fillRect/>
              </a:stretch>
            </p:blipFill>
            <p:spPr>
              <a:xfrm>
                <a:off x="2581350" y="3765476"/>
                <a:ext cx="711720" cy="62640"/>
              </a:xfrm>
              <a:prstGeom prst="rect">
                <a:avLst/>
              </a:prstGeom>
            </p:spPr>
          </p:pic>
        </mc:Fallback>
      </mc:AlternateContent>
    </p:spTree>
    <p:extLst>
      <p:ext uri="{BB962C8B-B14F-4D97-AF65-F5344CB8AC3E}">
        <p14:creationId xmlns:p14="http://schemas.microsoft.com/office/powerpoint/2010/main" val="1121309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1469BB-F21C-0B21-30F4-8FE97B7DEC04}"/>
              </a:ext>
            </a:extLst>
          </p:cNvPr>
          <p:cNvSpPr>
            <a:spLocks noGrp="1"/>
          </p:cNvSpPr>
          <p:nvPr>
            <p:ph type="title"/>
          </p:nvPr>
        </p:nvSpPr>
        <p:spPr/>
        <p:txBody>
          <a:bodyPr/>
          <a:lstStyle/>
          <a:p>
            <a:r>
              <a:rPr lang="en-US" altLang="ja-JP" dirty="0" err="1"/>
              <a:t>v</a:t>
            </a:r>
            <a:r>
              <a:rPr kumimoji="1" lang="en-US" altLang="ja-JP" dirty="0" err="1"/>
              <a:t>iews.py</a:t>
            </a:r>
            <a:r>
              <a:rPr kumimoji="1" lang="ja-JP" altLang="en-US"/>
              <a:t>の</a:t>
            </a:r>
            <a:r>
              <a:rPr lang="ja-JP" altLang="en-US"/>
              <a:t>変更</a:t>
            </a:r>
            <a:r>
              <a:rPr kumimoji="1" lang="en-US" altLang="ja-JP" dirty="0"/>
              <a:t>: </a:t>
            </a:r>
            <a:r>
              <a:rPr lang="ja-JP" altLang="en-US"/>
              <a:t>分析プログラム</a:t>
            </a:r>
            <a:r>
              <a:rPr lang="en-US" altLang="ja-JP" dirty="0"/>
              <a:t>,html</a:t>
            </a:r>
            <a:r>
              <a:rPr lang="ja-JP" altLang="en-US"/>
              <a:t>含め</a:t>
            </a:r>
            <a:endParaRPr kumimoji="1" lang="ja-JP" altLang="en-US"/>
          </a:p>
        </p:txBody>
      </p:sp>
      <p:sp>
        <p:nvSpPr>
          <p:cNvPr id="3" name="コンテンツ プレースホルダー 2">
            <a:extLst>
              <a:ext uri="{FF2B5EF4-FFF2-40B4-BE49-F238E27FC236}">
                <a16:creationId xmlns:a16="http://schemas.microsoft.com/office/drawing/2014/main" id="{D721038F-6A76-1C8C-6EAE-04B70515AE89}"/>
              </a:ext>
            </a:extLst>
          </p:cNvPr>
          <p:cNvSpPr>
            <a:spLocks noGrp="1"/>
          </p:cNvSpPr>
          <p:nvPr>
            <p:ph idx="1"/>
          </p:nvPr>
        </p:nvSpPr>
        <p:spPr/>
        <p:txBody>
          <a:bodyPr>
            <a:normAutofit fontScale="62500" lnSpcReduction="20000"/>
          </a:bodyPr>
          <a:lstStyle/>
          <a:p>
            <a:pPr marL="0" indent="0">
              <a:buNone/>
            </a:pPr>
            <a:r>
              <a:rPr kumimoji="1" lang="en-US" altLang="ja-JP" dirty="0"/>
              <a:t>{</a:t>
            </a:r>
            <a:r>
              <a:rPr kumimoji="1" lang="en-US" altLang="ja-JP" dirty="0" err="1"/>
              <a:t>user_name</a:t>
            </a:r>
            <a:r>
              <a:rPr kumimoji="1" lang="en-US" altLang="ja-JP" dirty="0"/>
              <a:t>}.</a:t>
            </a:r>
            <a:r>
              <a:rPr kumimoji="1" lang="en-US" altLang="ja-JP" dirty="0" err="1"/>
              <a:t>pythonanywhere.com</a:t>
            </a:r>
            <a:r>
              <a:rPr kumimoji="1" lang="ja-JP" altLang="en-US"/>
              <a:t>内で</a:t>
            </a:r>
            <a:endParaRPr kumimoji="1" lang="en-US" altLang="ja-JP" dirty="0"/>
          </a:p>
          <a:p>
            <a:pPr marL="0" indent="0">
              <a:buNone/>
            </a:pPr>
            <a:r>
              <a:rPr lang="en-US" altLang="ja-JP" dirty="0">
                <a:latin typeface="MS Mincho" panose="02020609040205080304" pitchFamily="49" charset="-128"/>
                <a:ea typeface="MS Mincho" panose="02020609040205080304" pitchFamily="49" charset="-128"/>
              </a:rPr>
              <a:t>cd </a:t>
            </a:r>
            <a:r>
              <a:rPr lang="en-US" altLang="ja-JP" dirty="0" err="1">
                <a:latin typeface="MS Mincho" panose="02020609040205080304" pitchFamily="49" charset="-128"/>
                <a:ea typeface="MS Mincho" panose="02020609040205080304" pitchFamily="49" charset="-128"/>
              </a:rPr>
              <a:t>analize_data</a:t>
            </a:r>
            <a:endParaRPr lang="en-US" altLang="ja-JP" dirty="0">
              <a:latin typeface="MS Mincho" panose="02020609040205080304" pitchFamily="49" charset="-128"/>
              <a:ea typeface="MS Mincho" panose="02020609040205080304" pitchFamily="49" charset="-128"/>
            </a:endParaRPr>
          </a:p>
          <a:p>
            <a:pPr marL="0" indent="0">
              <a:buNone/>
            </a:pPr>
            <a:r>
              <a:rPr lang="en-US" altLang="ja-JP" dirty="0">
                <a:latin typeface="MS Mincho" panose="02020609040205080304" pitchFamily="49" charset="-128"/>
                <a:ea typeface="MS Mincho" panose="02020609040205080304" pitchFamily="49" charset="-128"/>
              </a:rPr>
              <a:t>rm </a:t>
            </a:r>
            <a:r>
              <a:rPr lang="en-US" altLang="ja-JP" dirty="0" err="1">
                <a:latin typeface="MS Mincho" panose="02020609040205080304" pitchFamily="49" charset="-128"/>
                <a:ea typeface="MS Mincho" panose="02020609040205080304" pitchFamily="49" charset="-128"/>
              </a:rPr>
              <a:t>views.py</a:t>
            </a:r>
            <a:endParaRPr lang="en-US" altLang="ja-JP" dirty="0">
              <a:latin typeface="MS Mincho" panose="02020609040205080304" pitchFamily="49" charset="-128"/>
              <a:ea typeface="MS Mincho" panose="02020609040205080304" pitchFamily="49" charset="-128"/>
            </a:endParaRPr>
          </a:p>
          <a:p>
            <a:pPr marL="0" indent="0">
              <a:buNone/>
            </a:pPr>
            <a:r>
              <a:rPr lang="en-US" altLang="ja-JP" dirty="0">
                <a:latin typeface="MS Mincho" panose="02020609040205080304" pitchFamily="49" charset="-128"/>
                <a:ea typeface="MS Mincho" panose="02020609040205080304" pitchFamily="49" charset="-128"/>
              </a:rPr>
              <a:t>emacs </a:t>
            </a:r>
            <a:r>
              <a:rPr lang="en-US" altLang="ja-JP" dirty="0" err="1">
                <a:latin typeface="MS Mincho" panose="02020609040205080304" pitchFamily="49" charset="-128"/>
                <a:ea typeface="MS Mincho" panose="02020609040205080304" pitchFamily="49" charset="-128"/>
              </a:rPr>
              <a:t>views.py</a:t>
            </a:r>
            <a:endParaRPr lang="en-US" altLang="ja-JP" dirty="0">
              <a:latin typeface="MS Mincho" panose="02020609040205080304" pitchFamily="49" charset="-128"/>
              <a:ea typeface="MS Mincho" panose="02020609040205080304" pitchFamily="49" charset="-128"/>
            </a:endParaRPr>
          </a:p>
          <a:p>
            <a:pPr marL="0" indent="0">
              <a:buNone/>
            </a:pPr>
            <a:r>
              <a:rPr lang="en-US" altLang="ja-JP" dirty="0">
                <a:latin typeface="MS Mincho" panose="02020609040205080304" pitchFamily="49" charset="-128"/>
                <a:ea typeface="MS Mincho" panose="02020609040205080304" pitchFamily="49" charset="-128"/>
                <a:hlinkClick r:id="rId2"/>
              </a:rPr>
              <a:t>https://github.com/reNer2468/Study_SampleCode</a:t>
            </a:r>
            <a:r>
              <a:rPr lang="ja-JP" altLang="en-US">
                <a:latin typeface="MS Mincho" panose="02020609040205080304" pitchFamily="49" charset="-128"/>
                <a:ea typeface="MS Mincho" panose="02020609040205080304" pitchFamily="49" charset="-128"/>
              </a:rPr>
              <a:t>の</a:t>
            </a:r>
            <a:r>
              <a:rPr lang="en-US" altLang="ja-JP" dirty="0" err="1">
                <a:latin typeface="MS Mincho" panose="02020609040205080304" pitchFamily="49" charset="-128"/>
                <a:ea typeface="MS Mincho" panose="02020609040205080304" pitchFamily="49" charset="-128"/>
              </a:rPr>
              <a:t>v</a:t>
            </a:r>
            <a:r>
              <a:rPr kumimoji="1" lang="en-US" altLang="ja-JP" dirty="0" err="1">
                <a:latin typeface="MS Mincho" panose="02020609040205080304" pitchFamily="49" charset="-128"/>
                <a:ea typeface="MS Mincho" panose="02020609040205080304" pitchFamily="49" charset="-128"/>
              </a:rPr>
              <a:t>iews.py</a:t>
            </a:r>
            <a:r>
              <a:rPr lang="ja-JP" altLang="en-US">
                <a:latin typeface="MS Mincho" panose="02020609040205080304" pitchFamily="49" charset="-128"/>
                <a:ea typeface="MS Mincho" panose="02020609040205080304" pitchFamily="49" charset="-128"/>
              </a:rPr>
              <a:t>をコピペ</a:t>
            </a:r>
            <a:endParaRPr lang="en-US" altLang="ja-JP" dirty="0">
              <a:latin typeface="MS Mincho" panose="02020609040205080304" pitchFamily="49" charset="-128"/>
              <a:ea typeface="MS Mincho" panose="02020609040205080304" pitchFamily="49" charset="-128"/>
            </a:endParaRPr>
          </a:p>
          <a:p>
            <a:pPr marL="0" indent="0">
              <a:buNone/>
            </a:pPr>
            <a:endParaRPr kumimoji="1" lang="en-US" altLang="ja-JP" dirty="0"/>
          </a:p>
          <a:p>
            <a:pPr marL="0" indent="0">
              <a:buNone/>
            </a:pPr>
            <a:r>
              <a:rPr lang="en-US" altLang="ja-JP" dirty="0">
                <a:latin typeface="MS Mincho" panose="02020609040205080304" pitchFamily="49" charset="-128"/>
                <a:ea typeface="MS Mincho" panose="02020609040205080304" pitchFamily="49" charset="-128"/>
              </a:rPr>
              <a:t>emacs </a:t>
            </a:r>
            <a:r>
              <a:rPr lang="en-US" altLang="ja-JP" dirty="0" err="1">
                <a:latin typeface="MS Mincho" panose="02020609040205080304" pitchFamily="49" charset="-128"/>
                <a:ea typeface="MS Mincho" panose="02020609040205080304" pitchFamily="49" charset="-128"/>
              </a:rPr>
              <a:t>graph.py</a:t>
            </a:r>
            <a:endParaRPr kumimoji="1" lang="en-US" altLang="ja-JP" dirty="0">
              <a:latin typeface="MS Mincho" panose="02020609040205080304" pitchFamily="49" charset="-128"/>
              <a:ea typeface="MS Mincho" panose="02020609040205080304" pitchFamily="49" charset="-128"/>
            </a:endParaRPr>
          </a:p>
          <a:p>
            <a:pPr marL="0" indent="0">
              <a:buNone/>
            </a:pPr>
            <a:r>
              <a:rPr lang="en-US" altLang="ja-JP" dirty="0">
                <a:latin typeface="MS Mincho" panose="02020609040205080304" pitchFamily="49" charset="-128"/>
                <a:ea typeface="MS Mincho" panose="02020609040205080304" pitchFamily="49" charset="-128"/>
                <a:hlinkClick r:id="rId3"/>
              </a:rPr>
              <a:t>https://github.com/reNer2468/Study_SampleCode</a:t>
            </a:r>
            <a:r>
              <a:rPr lang="ja-JP" altLang="en-US">
                <a:latin typeface="MS Mincho" panose="02020609040205080304" pitchFamily="49" charset="-128"/>
                <a:ea typeface="MS Mincho" panose="02020609040205080304" pitchFamily="49" charset="-128"/>
              </a:rPr>
              <a:t>の</a:t>
            </a:r>
            <a:r>
              <a:rPr lang="en-US" altLang="ja-JP" dirty="0" err="1">
                <a:latin typeface="MS Mincho" panose="02020609040205080304" pitchFamily="49" charset="-128"/>
                <a:ea typeface="MS Mincho" panose="02020609040205080304" pitchFamily="49" charset="-128"/>
              </a:rPr>
              <a:t>graph.py</a:t>
            </a:r>
            <a:r>
              <a:rPr kumimoji="1" lang="ja-JP" altLang="en-US">
                <a:latin typeface="MS Mincho" panose="02020609040205080304" pitchFamily="49" charset="-128"/>
                <a:ea typeface="MS Mincho" panose="02020609040205080304" pitchFamily="49" charset="-128"/>
              </a:rPr>
              <a:t>コピペ</a:t>
            </a:r>
            <a:endParaRPr kumimoji="1" lang="en-US" altLang="ja-JP" dirty="0">
              <a:latin typeface="MS Mincho" panose="02020609040205080304" pitchFamily="49" charset="-128"/>
              <a:ea typeface="MS Mincho" panose="02020609040205080304" pitchFamily="49" charset="-128"/>
            </a:endParaRPr>
          </a:p>
          <a:p>
            <a:pPr marL="0" indent="0">
              <a:buNone/>
            </a:pPr>
            <a:endParaRPr lang="en-US" altLang="ja-JP" dirty="0"/>
          </a:p>
          <a:p>
            <a:pPr marL="0" indent="0">
              <a:buNone/>
            </a:pPr>
            <a:r>
              <a:rPr lang="en-US" altLang="ja-JP" dirty="0">
                <a:latin typeface="MS Mincho" panose="02020609040205080304" pitchFamily="49" charset="-128"/>
                <a:ea typeface="MS Mincho" panose="02020609040205080304" pitchFamily="49" charset="-128"/>
              </a:rPr>
              <a:t>c</a:t>
            </a:r>
            <a:r>
              <a:rPr kumimoji="1" lang="en-US" altLang="ja-JP" dirty="0">
                <a:latin typeface="MS Mincho" panose="02020609040205080304" pitchFamily="49" charset="-128"/>
                <a:ea typeface="MS Mincho" panose="02020609040205080304" pitchFamily="49" charset="-128"/>
              </a:rPr>
              <a:t>d templates/</a:t>
            </a:r>
            <a:r>
              <a:rPr kumimoji="1" lang="en-US" altLang="ja-JP" dirty="0" err="1">
                <a:latin typeface="MS Mincho" panose="02020609040205080304" pitchFamily="49" charset="-128"/>
                <a:ea typeface="MS Mincho" panose="02020609040205080304" pitchFamily="49" charset="-128"/>
              </a:rPr>
              <a:t>analize_data</a:t>
            </a:r>
            <a:endParaRPr kumimoji="1" lang="en-US" altLang="ja-JP" dirty="0">
              <a:latin typeface="MS Mincho" panose="02020609040205080304" pitchFamily="49" charset="-128"/>
              <a:ea typeface="MS Mincho" panose="02020609040205080304" pitchFamily="49" charset="-128"/>
            </a:endParaRPr>
          </a:p>
          <a:p>
            <a:pPr marL="0" indent="0">
              <a:buNone/>
            </a:pPr>
            <a:r>
              <a:rPr lang="en-US" altLang="ja-JP" dirty="0">
                <a:latin typeface="MS Mincho" panose="02020609040205080304" pitchFamily="49" charset="-128"/>
                <a:ea typeface="MS Mincho" panose="02020609040205080304" pitchFamily="49" charset="-128"/>
              </a:rPr>
              <a:t>rm </a:t>
            </a:r>
            <a:r>
              <a:rPr lang="en-US" altLang="ja-JP" dirty="0" err="1">
                <a:latin typeface="MS Mincho" panose="02020609040205080304" pitchFamily="49" charset="-128"/>
                <a:ea typeface="MS Mincho" panose="02020609040205080304" pitchFamily="49" charset="-128"/>
              </a:rPr>
              <a:t>analysis.html</a:t>
            </a:r>
            <a:endParaRPr lang="en-US" altLang="ja-JP" dirty="0">
              <a:latin typeface="MS Mincho" panose="02020609040205080304" pitchFamily="49" charset="-128"/>
              <a:ea typeface="MS Mincho" panose="02020609040205080304" pitchFamily="49" charset="-128"/>
            </a:endParaRPr>
          </a:p>
          <a:p>
            <a:pPr marL="0" indent="0">
              <a:buNone/>
            </a:pPr>
            <a:r>
              <a:rPr lang="en-US" altLang="ja-JP" dirty="0">
                <a:latin typeface="MS Mincho" panose="02020609040205080304" pitchFamily="49" charset="-128"/>
                <a:ea typeface="MS Mincho" panose="02020609040205080304" pitchFamily="49" charset="-128"/>
              </a:rPr>
              <a:t>emacs </a:t>
            </a:r>
            <a:r>
              <a:rPr lang="en-US" altLang="ja-JP" dirty="0" err="1">
                <a:latin typeface="MS Mincho" panose="02020609040205080304" pitchFamily="49" charset="-128"/>
                <a:ea typeface="MS Mincho" panose="02020609040205080304" pitchFamily="49" charset="-128"/>
              </a:rPr>
              <a:t>analysis.html</a:t>
            </a:r>
            <a:endParaRPr lang="en-US" altLang="ja-JP" dirty="0">
              <a:latin typeface="MS Mincho" panose="02020609040205080304" pitchFamily="49" charset="-128"/>
              <a:ea typeface="MS Mincho" panose="02020609040205080304" pitchFamily="49" charset="-128"/>
            </a:endParaRPr>
          </a:p>
          <a:p>
            <a:pPr marL="0" indent="0">
              <a:buNone/>
            </a:pPr>
            <a:r>
              <a:rPr lang="en-US" altLang="ja-JP" dirty="0">
                <a:latin typeface="MS Mincho" panose="02020609040205080304" pitchFamily="49" charset="-128"/>
                <a:ea typeface="MS Mincho" panose="02020609040205080304" pitchFamily="49" charset="-128"/>
                <a:hlinkClick r:id="rId3"/>
              </a:rPr>
              <a:t>https://github.com/reNer2468/Study_SampleCode</a:t>
            </a:r>
            <a:r>
              <a:rPr lang="ja-JP" altLang="en-US">
                <a:latin typeface="MS Mincho" panose="02020609040205080304" pitchFamily="49" charset="-128"/>
                <a:ea typeface="MS Mincho" panose="02020609040205080304" pitchFamily="49" charset="-128"/>
              </a:rPr>
              <a:t>の</a:t>
            </a:r>
            <a:r>
              <a:rPr lang="en-US" altLang="ja-JP" dirty="0" err="1">
                <a:latin typeface="MS Mincho" panose="02020609040205080304" pitchFamily="49" charset="-128"/>
                <a:ea typeface="MS Mincho" panose="02020609040205080304" pitchFamily="49" charset="-128"/>
              </a:rPr>
              <a:t>analysis.html</a:t>
            </a:r>
            <a:r>
              <a:rPr kumimoji="1" lang="ja-JP" altLang="en-US">
                <a:latin typeface="MS Mincho" panose="02020609040205080304" pitchFamily="49" charset="-128"/>
                <a:ea typeface="MS Mincho" panose="02020609040205080304" pitchFamily="49" charset="-128"/>
              </a:rPr>
              <a:t>をコピペ</a:t>
            </a:r>
          </a:p>
        </p:txBody>
      </p:sp>
    </p:spTree>
    <p:extLst>
      <p:ext uri="{BB962C8B-B14F-4D97-AF65-F5344CB8AC3E}">
        <p14:creationId xmlns:p14="http://schemas.microsoft.com/office/powerpoint/2010/main" val="29777802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9F309E-AC14-F9BE-5AA5-CCB0B36067DF}"/>
              </a:ext>
            </a:extLst>
          </p:cNvPr>
          <p:cNvSpPr>
            <a:spLocks noGrp="1"/>
          </p:cNvSpPr>
          <p:nvPr>
            <p:ph type="title"/>
          </p:nvPr>
        </p:nvSpPr>
        <p:spPr/>
        <p:txBody>
          <a:bodyPr/>
          <a:lstStyle/>
          <a:p>
            <a:r>
              <a:rPr lang="en-US" altLang="ja-JP" dirty="0" err="1"/>
              <a:t>graph.py</a:t>
            </a:r>
            <a:r>
              <a:rPr lang="en-US" altLang="ja-JP" dirty="0"/>
              <a:t>:</a:t>
            </a:r>
            <a:r>
              <a:rPr lang="ja-JP" altLang="en-US"/>
              <a:t>結果</a:t>
            </a:r>
            <a:endParaRPr kumimoji="1" lang="ja-JP" altLang="en-US"/>
          </a:p>
        </p:txBody>
      </p:sp>
      <p:pic>
        <p:nvPicPr>
          <p:cNvPr id="5" name="コンテンツ プレースホルダー 4" descr="テキスト&#10;&#10;自動的に生成された説明">
            <a:extLst>
              <a:ext uri="{FF2B5EF4-FFF2-40B4-BE49-F238E27FC236}">
                <a16:creationId xmlns:a16="http://schemas.microsoft.com/office/drawing/2014/main" id="{5C837A90-5BD0-B139-4EF3-0E93A7EC35E4}"/>
              </a:ext>
            </a:extLst>
          </p:cNvPr>
          <p:cNvPicPr>
            <a:picLocks noGrp="1" noChangeAspect="1"/>
          </p:cNvPicPr>
          <p:nvPr>
            <p:ph idx="1"/>
          </p:nvPr>
        </p:nvPicPr>
        <p:blipFill>
          <a:blip r:embed="rId2"/>
          <a:stretch>
            <a:fillRect/>
          </a:stretch>
        </p:blipFill>
        <p:spPr>
          <a:xfrm>
            <a:off x="2381435" y="1625861"/>
            <a:ext cx="7429129" cy="4737008"/>
          </a:xfrm>
        </p:spPr>
      </p:pic>
    </p:spTree>
    <p:extLst>
      <p:ext uri="{BB962C8B-B14F-4D97-AF65-F5344CB8AC3E}">
        <p14:creationId xmlns:p14="http://schemas.microsoft.com/office/powerpoint/2010/main" val="2931551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4AC88B-960C-1A35-7D18-3EDBD1E1E45C}"/>
              </a:ext>
            </a:extLst>
          </p:cNvPr>
          <p:cNvSpPr>
            <a:spLocks noGrp="1"/>
          </p:cNvSpPr>
          <p:nvPr>
            <p:ph type="title"/>
          </p:nvPr>
        </p:nvSpPr>
        <p:spPr/>
        <p:txBody>
          <a:bodyPr/>
          <a:lstStyle/>
          <a:p>
            <a:r>
              <a:rPr kumimoji="1" lang="en-US" altLang="ja-JP" dirty="0" err="1"/>
              <a:t>Pythonanywhere</a:t>
            </a:r>
            <a:r>
              <a:rPr kumimoji="1" lang="ja-JP" altLang="en-US"/>
              <a:t>のアカウント作成</a:t>
            </a:r>
          </a:p>
        </p:txBody>
      </p:sp>
      <p:pic>
        <p:nvPicPr>
          <p:cNvPr id="5" name="図 4"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53061681-0773-0CD0-5281-042BD0195E21}"/>
              </a:ext>
            </a:extLst>
          </p:cNvPr>
          <p:cNvPicPr>
            <a:picLocks noChangeAspect="1"/>
          </p:cNvPicPr>
          <p:nvPr/>
        </p:nvPicPr>
        <p:blipFill>
          <a:blip r:embed="rId2"/>
          <a:stretch>
            <a:fillRect/>
          </a:stretch>
        </p:blipFill>
        <p:spPr>
          <a:xfrm>
            <a:off x="257287" y="1690688"/>
            <a:ext cx="7839270" cy="509516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インク 5">
                <a:extLst>
                  <a:ext uri="{FF2B5EF4-FFF2-40B4-BE49-F238E27FC236}">
                    <a16:creationId xmlns:a16="http://schemas.microsoft.com/office/drawing/2014/main" id="{1FEAD4A8-80F1-49CF-2651-E8EBF85A549A}"/>
                  </a:ext>
                </a:extLst>
              </p14:cNvPr>
              <p14:cNvContentPartPr/>
              <p14:nvPr/>
            </p14:nvContentPartPr>
            <p14:xfrm>
              <a:off x="7003057" y="2114156"/>
              <a:ext cx="729000" cy="451800"/>
            </p14:xfrm>
          </p:contentPart>
        </mc:Choice>
        <mc:Fallback xmlns="">
          <p:pic>
            <p:nvPicPr>
              <p:cNvPr id="6" name="インク 5">
                <a:extLst>
                  <a:ext uri="{FF2B5EF4-FFF2-40B4-BE49-F238E27FC236}">
                    <a16:creationId xmlns:a16="http://schemas.microsoft.com/office/drawing/2014/main" id="{1FEAD4A8-80F1-49CF-2651-E8EBF85A549A}"/>
                  </a:ext>
                </a:extLst>
              </p:cNvPr>
              <p:cNvPicPr/>
              <p:nvPr/>
            </p:nvPicPr>
            <p:blipFill>
              <a:blip r:embed="rId4"/>
              <a:stretch>
                <a:fillRect/>
              </a:stretch>
            </p:blipFill>
            <p:spPr>
              <a:xfrm>
                <a:off x="6985057" y="2096516"/>
                <a:ext cx="764640" cy="487440"/>
              </a:xfrm>
              <a:prstGeom prst="rect">
                <a:avLst/>
              </a:prstGeom>
            </p:spPr>
          </p:pic>
        </mc:Fallback>
      </mc:AlternateContent>
      <p:sp>
        <p:nvSpPr>
          <p:cNvPr id="7" name="テキスト ボックス 6">
            <a:extLst>
              <a:ext uri="{FF2B5EF4-FFF2-40B4-BE49-F238E27FC236}">
                <a16:creationId xmlns:a16="http://schemas.microsoft.com/office/drawing/2014/main" id="{B62ABCD3-FF00-A7D2-A0C2-8DAB7C30AB25}"/>
              </a:ext>
            </a:extLst>
          </p:cNvPr>
          <p:cNvSpPr txBox="1"/>
          <p:nvPr/>
        </p:nvSpPr>
        <p:spPr>
          <a:xfrm>
            <a:off x="8141393" y="2624686"/>
            <a:ext cx="4006225" cy="923330"/>
          </a:xfrm>
          <a:prstGeom prst="rect">
            <a:avLst/>
          </a:prstGeom>
          <a:noFill/>
        </p:spPr>
        <p:txBody>
          <a:bodyPr wrap="none" rtlCol="0">
            <a:spAutoFit/>
          </a:bodyPr>
          <a:lstStyle/>
          <a:p>
            <a:r>
              <a:rPr lang="en-US" altLang="ja-JP" dirty="0" err="1"/>
              <a:t>Pythonanywhere</a:t>
            </a:r>
            <a:r>
              <a:rPr lang="ja-JP" altLang="en-US"/>
              <a:t>と検索する。</a:t>
            </a:r>
            <a:endParaRPr lang="en-US" altLang="ja-JP" dirty="0"/>
          </a:p>
          <a:p>
            <a:r>
              <a:rPr kumimoji="1" lang="ja-JP" altLang="en-US"/>
              <a:t>サイト内に入ったら、右から</a:t>
            </a:r>
            <a:r>
              <a:rPr kumimoji="1" lang="en-US" altLang="ja-JP" dirty="0"/>
              <a:t>2</a:t>
            </a:r>
            <a:r>
              <a:rPr kumimoji="1" lang="ja-JP" altLang="en-US"/>
              <a:t>番目の</a:t>
            </a:r>
            <a:endParaRPr kumimoji="1" lang="en-US" altLang="ja-JP" dirty="0"/>
          </a:p>
          <a:p>
            <a:r>
              <a:rPr kumimoji="1" lang="en-US" altLang="ja-JP" dirty="0"/>
              <a:t>Pricing &amp; signup</a:t>
            </a:r>
            <a:r>
              <a:rPr kumimoji="1" lang="ja-JP" altLang="en-US"/>
              <a:t>をクリック</a:t>
            </a:r>
          </a:p>
        </p:txBody>
      </p:sp>
      <p:grpSp>
        <p:nvGrpSpPr>
          <p:cNvPr id="13" name="グループ化 12">
            <a:extLst>
              <a:ext uri="{FF2B5EF4-FFF2-40B4-BE49-F238E27FC236}">
                <a16:creationId xmlns:a16="http://schemas.microsoft.com/office/drawing/2014/main" id="{AFBD6B35-1197-C02B-57A2-51FBC5E361FD}"/>
              </a:ext>
            </a:extLst>
          </p:cNvPr>
          <p:cNvGrpSpPr/>
          <p:nvPr/>
        </p:nvGrpSpPr>
        <p:grpSpPr>
          <a:xfrm>
            <a:off x="7725693" y="2088465"/>
            <a:ext cx="894600" cy="536040"/>
            <a:chOff x="7725693" y="2088465"/>
            <a:chExt cx="894600" cy="536040"/>
          </a:xfrm>
        </p:grpSpPr>
        <mc:AlternateContent xmlns:mc="http://schemas.openxmlformats.org/markup-compatibility/2006" xmlns:p14="http://schemas.microsoft.com/office/powerpoint/2010/main">
          <mc:Choice Requires="p14">
            <p:contentPart p14:bwMode="auto" r:id="rId5">
              <p14:nvContentPartPr>
                <p14:cNvPr id="11" name="インク 10">
                  <a:extLst>
                    <a:ext uri="{FF2B5EF4-FFF2-40B4-BE49-F238E27FC236}">
                      <a16:creationId xmlns:a16="http://schemas.microsoft.com/office/drawing/2014/main" id="{47D8796C-C15C-F6C0-3990-CBFD61B1841A}"/>
                    </a:ext>
                  </a:extLst>
                </p14:cNvPr>
                <p14:cNvContentPartPr/>
                <p14:nvPr/>
              </p14:nvContentPartPr>
              <p14:xfrm>
                <a:off x="7725693" y="2088465"/>
                <a:ext cx="308160" cy="356760"/>
              </p14:xfrm>
            </p:contentPart>
          </mc:Choice>
          <mc:Fallback xmlns="">
            <p:pic>
              <p:nvPicPr>
                <p:cNvPr id="11" name="インク 10">
                  <a:extLst>
                    <a:ext uri="{FF2B5EF4-FFF2-40B4-BE49-F238E27FC236}">
                      <a16:creationId xmlns:a16="http://schemas.microsoft.com/office/drawing/2014/main" id="{47D8796C-C15C-F6C0-3990-CBFD61B1841A}"/>
                    </a:ext>
                  </a:extLst>
                </p:cNvPr>
                <p:cNvPicPr/>
                <p:nvPr/>
              </p:nvPicPr>
              <p:blipFill>
                <a:blip r:embed="rId6"/>
                <a:stretch>
                  <a:fillRect/>
                </a:stretch>
              </p:blipFill>
              <p:spPr>
                <a:xfrm>
                  <a:off x="7708053" y="2070465"/>
                  <a:ext cx="34380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インク 11">
                  <a:extLst>
                    <a:ext uri="{FF2B5EF4-FFF2-40B4-BE49-F238E27FC236}">
                      <a16:creationId xmlns:a16="http://schemas.microsoft.com/office/drawing/2014/main" id="{F7135446-8DBE-213C-3587-7555E8F7C845}"/>
                    </a:ext>
                  </a:extLst>
                </p14:cNvPr>
                <p14:cNvContentPartPr/>
                <p14:nvPr/>
              </p14:nvContentPartPr>
              <p14:xfrm>
                <a:off x="7954293" y="2285745"/>
                <a:ext cx="666000" cy="338760"/>
              </p14:xfrm>
            </p:contentPart>
          </mc:Choice>
          <mc:Fallback xmlns="">
            <p:pic>
              <p:nvPicPr>
                <p:cNvPr id="12" name="インク 11">
                  <a:extLst>
                    <a:ext uri="{FF2B5EF4-FFF2-40B4-BE49-F238E27FC236}">
                      <a16:creationId xmlns:a16="http://schemas.microsoft.com/office/drawing/2014/main" id="{F7135446-8DBE-213C-3587-7555E8F7C845}"/>
                    </a:ext>
                  </a:extLst>
                </p:cNvPr>
                <p:cNvPicPr/>
                <p:nvPr/>
              </p:nvPicPr>
              <p:blipFill>
                <a:blip r:embed="rId8"/>
                <a:stretch>
                  <a:fillRect/>
                </a:stretch>
              </p:blipFill>
              <p:spPr>
                <a:xfrm>
                  <a:off x="7936653" y="2268105"/>
                  <a:ext cx="701640" cy="374400"/>
                </a:xfrm>
                <a:prstGeom prst="rect">
                  <a:avLst/>
                </a:prstGeom>
              </p:spPr>
            </p:pic>
          </mc:Fallback>
        </mc:AlternateContent>
      </p:grpSp>
    </p:spTree>
    <p:extLst>
      <p:ext uri="{BB962C8B-B14F-4D97-AF65-F5344CB8AC3E}">
        <p14:creationId xmlns:p14="http://schemas.microsoft.com/office/powerpoint/2010/main" val="27763057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5D6B08-A1CD-2EF5-4F05-167D394BD7EB}"/>
              </a:ext>
            </a:extLst>
          </p:cNvPr>
          <p:cNvSpPr>
            <a:spLocks noGrp="1"/>
          </p:cNvSpPr>
          <p:nvPr>
            <p:ph type="title"/>
          </p:nvPr>
        </p:nvSpPr>
        <p:spPr/>
        <p:txBody>
          <a:bodyPr/>
          <a:lstStyle/>
          <a:p>
            <a:r>
              <a:rPr lang="en-US" altLang="ja-JP" dirty="0" err="1"/>
              <a:t>views.py</a:t>
            </a:r>
            <a:r>
              <a:rPr kumimoji="1" lang="en-US" altLang="ja-JP" dirty="0"/>
              <a:t>: </a:t>
            </a:r>
            <a:r>
              <a:rPr kumimoji="1" lang="ja-JP" altLang="en-US"/>
              <a:t>結果</a:t>
            </a:r>
          </a:p>
        </p:txBody>
      </p:sp>
      <p:pic>
        <p:nvPicPr>
          <p:cNvPr id="9" name="コンテンツ プレースホルダー 8" descr="テキスト&#10;&#10;自動的に生成された説明">
            <a:extLst>
              <a:ext uri="{FF2B5EF4-FFF2-40B4-BE49-F238E27FC236}">
                <a16:creationId xmlns:a16="http://schemas.microsoft.com/office/drawing/2014/main" id="{C7FB0D8F-1D75-B907-A43C-D03AAED4D025}"/>
              </a:ext>
            </a:extLst>
          </p:cNvPr>
          <p:cNvPicPr>
            <a:picLocks noGrp="1" noChangeAspect="1"/>
          </p:cNvPicPr>
          <p:nvPr>
            <p:ph idx="1"/>
          </p:nvPr>
        </p:nvPicPr>
        <p:blipFill>
          <a:blip r:embed="rId2"/>
          <a:stretch>
            <a:fillRect/>
          </a:stretch>
        </p:blipFill>
        <p:spPr>
          <a:xfrm>
            <a:off x="227825" y="1863491"/>
            <a:ext cx="11736349" cy="2748879"/>
          </a:xfrm>
        </p:spPr>
      </p:pic>
    </p:spTree>
    <p:extLst>
      <p:ext uri="{BB962C8B-B14F-4D97-AF65-F5344CB8AC3E}">
        <p14:creationId xmlns:p14="http://schemas.microsoft.com/office/powerpoint/2010/main" val="26548606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5D6B08-A1CD-2EF5-4F05-167D394BD7EB}"/>
              </a:ext>
            </a:extLst>
          </p:cNvPr>
          <p:cNvSpPr>
            <a:spLocks noGrp="1"/>
          </p:cNvSpPr>
          <p:nvPr>
            <p:ph type="title"/>
          </p:nvPr>
        </p:nvSpPr>
        <p:spPr/>
        <p:txBody>
          <a:bodyPr/>
          <a:lstStyle/>
          <a:p>
            <a:r>
              <a:rPr lang="en-US" altLang="ja-JP" dirty="0"/>
              <a:t>t</a:t>
            </a:r>
            <a:r>
              <a:rPr kumimoji="1" lang="en-US" altLang="ja-JP" dirty="0"/>
              <a:t>emplates: </a:t>
            </a:r>
            <a:r>
              <a:rPr kumimoji="1" lang="ja-JP" altLang="en-US"/>
              <a:t>結果</a:t>
            </a:r>
          </a:p>
        </p:txBody>
      </p:sp>
      <p:pic>
        <p:nvPicPr>
          <p:cNvPr id="4" name="図 3" descr="テキスト&#10;&#10;自動的に生成された説明">
            <a:extLst>
              <a:ext uri="{FF2B5EF4-FFF2-40B4-BE49-F238E27FC236}">
                <a16:creationId xmlns:a16="http://schemas.microsoft.com/office/drawing/2014/main" id="{B8C15B0D-E99F-44DD-692E-89AD4D88A896}"/>
              </a:ext>
            </a:extLst>
          </p:cNvPr>
          <p:cNvPicPr>
            <a:picLocks noChangeAspect="1"/>
          </p:cNvPicPr>
          <p:nvPr/>
        </p:nvPicPr>
        <p:blipFill>
          <a:blip r:embed="rId2"/>
          <a:stretch>
            <a:fillRect/>
          </a:stretch>
        </p:blipFill>
        <p:spPr>
          <a:xfrm>
            <a:off x="2222500" y="2260600"/>
            <a:ext cx="7747000" cy="2336800"/>
          </a:xfrm>
          <a:prstGeom prst="rect">
            <a:avLst/>
          </a:prstGeom>
        </p:spPr>
      </p:pic>
    </p:spTree>
    <p:extLst>
      <p:ext uri="{BB962C8B-B14F-4D97-AF65-F5344CB8AC3E}">
        <p14:creationId xmlns:p14="http://schemas.microsoft.com/office/powerpoint/2010/main" val="16027556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D7CF2A-BF7A-5F81-2406-ABCEA0BE43CA}"/>
              </a:ext>
            </a:extLst>
          </p:cNvPr>
          <p:cNvSpPr>
            <a:spLocks noGrp="1"/>
          </p:cNvSpPr>
          <p:nvPr>
            <p:ph type="title"/>
          </p:nvPr>
        </p:nvSpPr>
        <p:spPr/>
        <p:txBody>
          <a:bodyPr/>
          <a:lstStyle/>
          <a:p>
            <a:r>
              <a:rPr kumimoji="1" lang="ja-JP" altLang="en-US"/>
              <a:t>演習</a:t>
            </a:r>
            <a:r>
              <a:rPr kumimoji="1" lang="en-US" altLang="ja-JP" dirty="0"/>
              <a:t>:</a:t>
            </a:r>
            <a:r>
              <a:rPr kumimoji="1" lang="ja-JP" altLang="en-US"/>
              <a:t>自分でデータ分析をしてみよう</a:t>
            </a:r>
          </a:p>
        </p:txBody>
      </p:sp>
      <p:sp>
        <p:nvSpPr>
          <p:cNvPr id="3" name="コンテンツ プレースホルダー 2">
            <a:extLst>
              <a:ext uri="{FF2B5EF4-FFF2-40B4-BE49-F238E27FC236}">
                <a16:creationId xmlns:a16="http://schemas.microsoft.com/office/drawing/2014/main" id="{F91E63C4-5783-A52A-479A-9AAB0D8B4C84}"/>
              </a:ext>
            </a:extLst>
          </p:cNvPr>
          <p:cNvSpPr>
            <a:spLocks noGrp="1"/>
          </p:cNvSpPr>
          <p:nvPr>
            <p:ph idx="1"/>
          </p:nvPr>
        </p:nvSpPr>
        <p:spPr>
          <a:xfrm>
            <a:off x="838200" y="1514901"/>
            <a:ext cx="10515600" cy="4977974"/>
          </a:xfrm>
        </p:spPr>
        <p:txBody>
          <a:bodyPr>
            <a:normAutofit fontScale="85000" lnSpcReduction="20000"/>
          </a:bodyPr>
          <a:lstStyle/>
          <a:p>
            <a:r>
              <a:rPr kumimoji="1" lang="en-US" altLang="ja-JP" dirty="0"/>
              <a:t>Matplotlib</a:t>
            </a:r>
            <a:r>
              <a:rPr kumimoji="1" lang="ja-JP" altLang="en-US"/>
              <a:t>を使って、折れ線グラフ</a:t>
            </a:r>
            <a:r>
              <a:rPr kumimoji="1" lang="en-US" altLang="ja-JP" dirty="0"/>
              <a:t>,</a:t>
            </a:r>
            <a:r>
              <a:rPr kumimoji="1" lang="ja-JP" altLang="en-US"/>
              <a:t>ヒストグラム</a:t>
            </a:r>
            <a:r>
              <a:rPr kumimoji="1" lang="en-US" altLang="ja-JP" dirty="0"/>
              <a:t>,</a:t>
            </a:r>
            <a:r>
              <a:rPr lang="ja-JP" altLang="en-US"/>
              <a:t>散布図</a:t>
            </a:r>
            <a:r>
              <a:rPr lang="en-US" altLang="ja-JP" dirty="0"/>
              <a:t> </a:t>
            </a:r>
            <a:r>
              <a:rPr lang="en-US" altLang="ja-JP" dirty="0" err="1"/>
              <a:t>etc</a:t>
            </a:r>
            <a:r>
              <a:rPr lang="en-US" altLang="ja-JP" dirty="0"/>
              <a:t>…</a:t>
            </a:r>
            <a:r>
              <a:rPr lang="ja-JP" altLang="en-US"/>
              <a:t>色々使って出してみよう</a:t>
            </a:r>
            <a:endParaRPr lang="en-US" altLang="ja-JP" dirty="0"/>
          </a:p>
          <a:p>
            <a:endParaRPr kumimoji="1" lang="en-US" altLang="ja-JP" dirty="0"/>
          </a:p>
          <a:p>
            <a:r>
              <a:rPr kumimoji="1" lang="ja-JP" altLang="en-US"/>
              <a:t>ヒント</a:t>
            </a:r>
            <a:r>
              <a:rPr kumimoji="1" lang="en-US" altLang="ja-JP" dirty="0"/>
              <a:t>:</a:t>
            </a:r>
          </a:p>
          <a:p>
            <a:pPr marL="0" indent="0">
              <a:buNone/>
            </a:pPr>
            <a:r>
              <a:rPr kumimoji="1" lang="en-US" altLang="ja-JP" dirty="0"/>
              <a:t>1.Plot_Hist</a:t>
            </a:r>
            <a:r>
              <a:rPr lang="ja-JP" altLang="en-US"/>
              <a:t>から派生して書くのがベター</a:t>
            </a:r>
            <a:endParaRPr lang="en-US" altLang="ja-JP" dirty="0"/>
          </a:p>
          <a:p>
            <a:pPr marL="0" indent="0">
              <a:buNone/>
            </a:pPr>
            <a:endParaRPr kumimoji="1" lang="en-US" altLang="ja-JP" dirty="0"/>
          </a:p>
          <a:p>
            <a:pPr marL="0" indent="0">
              <a:buNone/>
            </a:pPr>
            <a:r>
              <a:rPr kumimoji="1" lang="en-US" altLang="ja-JP" dirty="0"/>
              <a:t>2.</a:t>
            </a:r>
            <a:r>
              <a:rPr kumimoji="1" lang="ja-JP" altLang="en-US"/>
              <a:t>全データを取り出すときは、</a:t>
            </a:r>
            <a:r>
              <a:rPr lang="en-US" altLang="ja-JP" dirty="0" err="1"/>
              <a:t>Analize</a:t>
            </a:r>
            <a:r>
              <a:rPr kumimoji="1" lang="en-US" altLang="ja-JP" dirty="0" err="1"/>
              <a:t>_Data.objects.all</a:t>
            </a:r>
            <a:r>
              <a:rPr kumimoji="1" lang="en-US" altLang="ja-JP" dirty="0"/>
              <a:t>()</a:t>
            </a:r>
          </a:p>
          <a:p>
            <a:pPr marL="0" indent="0">
              <a:buNone/>
            </a:pPr>
            <a:endParaRPr lang="en-US" altLang="ja-JP" dirty="0"/>
          </a:p>
          <a:p>
            <a:pPr marL="0" indent="0">
              <a:buNone/>
            </a:pPr>
            <a:r>
              <a:rPr lang="en-US" altLang="ja-JP" dirty="0"/>
              <a:t>3.</a:t>
            </a:r>
            <a:r>
              <a:rPr lang="ja-JP" altLang="en-US"/>
              <a:t>各要素にカラム名をつけてあげると</a:t>
            </a:r>
            <a:r>
              <a:rPr lang="en-US" altLang="ja-JP" dirty="0"/>
              <a:t>,</a:t>
            </a:r>
            <a:r>
              <a:rPr lang="ja-JP" altLang="en-US"/>
              <a:t>該当するデータを取得できる</a:t>
            </a:r>
            <a:endParaRPr lang="en-US" altLang="ja-JP" dirty="0"/>
          </a:p>
          <a:p>
            <a:pPr marL="0" indent="0">
              <a:buNone/>
            </a:pPr>
            <a:endParaRPr lang="en-US" altLang="ja-JP" dirty="0"/>
          </a:p>
          <a:p>
            <a:pPr marL="0" indent="0">
              <a:buNone/>
            </a:pPr>
            <a:r>
              <a:rPr lang="en-US" altLang="ja-JP" dirty="0"/>
              <a:t>2. 3.</a:t>
            </a:r>
            <a:r>
              <a:rPr lang="ja-JP" altLang="en-US"/>
              <a:t>の</a:t>
            </a:r>
            <a:r>
              <a:rPr lang="en-US" altLang="ja-JP" dirty="0"/>
              <a:t>Ex) </a:t>
            </a:r>
          </a:p>
          <a:p>
            <a:pPr marL="0" indent="0">
              <a:buNone/>
            </a:pPr>
            <a:r>
              <a:rPr lang="en-US" altLang="ja-JP" dirty="0" err="1"/>
              <a:t>Analize_Data.objects.all</a:t>
            </a:r>
            <a:r>
              <a:rPr lang="en-US" altLang="ja-JP" dirty="0"/>
              <a:t>()</a:t>
            </a:r>
            <a:r>
              <a:rPr lang="ja-JP" altLang="en-US"/>
              <a:t>で全てのデータを取り出して</a:t>
            </a:r>
            <a:endParaRPr lang="en-US" altLang="ja-JP" dirty="0"/>
          </a:p>
          <a:p>
            <a:pPr marL="0" indent="0">
              <a:buNone/>
            </a:pPr>
            <a:r>
              <a:rPr lang="en-US" altLang="ja-JP" dirty="0" err="1"/>
              <a:t>D.ChatCount</a:t>
            </a:r>
            <a:r>
              <a:rPr lang="en-US" altLang="ja-JP" dirty="0"/>
              <a:t> for D in Data</a:t>
            </a:r>
            <a:r>
              <a:rPr lang="ja-JP" altLang="en-US"/>
              <a:t>で各配信の合計チャット数を取得できる</a:t>
            </a:r>
            <a:endParaRPr lang="en-US" altLang="ja-JP" dirty="0"/>
          </a:p>
          <a:p>
            <a:pPr marL="0" indent="0">
              <a:buNone/>
            </a:pPr>
            <a:endParaRPr lang="en-US" altLang="ja-JP" dirty="0"/>
          </a:p>
        </p:txBody>
      </p:sp>
    </p:spTree>
    <p:extLst>
      <p:ext uri="{BB962C8B-B14F-4D97-AF65-F5344CB8AC3E}">
        <p14:creationId xmlns:p14="http://schemas.microsoft.com/office/powerpoint/2010/main" val="1882636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D7CF2A-BF7A-5F81-2406-ABCEA0BE43CA}"/>
              </a:ext>
            </a:extLst>
          </p:cNvPr>
          <p:cNvSpPr>
            <a:spLocks noGrp="1"/>
          </p:cNvSpPr>
          <p:nvPr>
            <p:ph type="title"/>
          </p:nvPr>
        </p:nvSpPr>
        <p:spPr/>
        <p:txBody>
          <a:bodyPr/>
          <a:lstStyle/>
          <a:p>
            <a:r>
              <a:rPr kumimoji="1" lang="ja-JP" altLang="en-US"/>
              <a:t>カラム名の一覧</a:t>
            </a:r>
          </a:p>
        </p:txBody>
      </p:sp>
      <p:sp>
        <p:nvSpPr>
          <p:cNvPr id="3" name="コンテンツ プレースホルダー 2">
            <a:extLst>
              <a:ext uri="{FF2B5EF4-FFF2-40B4-BE49-F238E27FC236}">
                <a16:creationId xmlns:a16="http://schemas.microsoft.com/office/drawing/2014/main" id="{F91E63C4-5783-A52A-479A-9AAB0D8B4C84}"/>
              </a:ext>
            </a:extLst>
          </p:cNvPr>
          <p:cNvSpPr>
            <a:spLocks noGrp="1"/>
          </p:cNvSpPr>
          <p:nvPr>
            <p:ph idx="1"/>
          </p:nvPr>
        </p:nvSpPr>
        <p:spPr/>
        <p:txBody>
          <a:bodyPr>
            <a:normAutofit/>
          </a:bodyPr>
          <a:lstStyle/>
          <a:p>
            <a:r>
              <a:rPr lang="en-US" altLang="ja-JP" dirty="0" err="1"/>
              <a:t>PublishedAt</a:t>
            </a:r>
            <a:r>
              <a:rPr lang="en-US" altLang="ja-JP" dirty="0"/>
              <a:t>: </a:t>
            </a:r>
            <a:r>
              <a:rPr lang="ja-JP" altLang="en-US"/>
              <a:t>公開日</a:t>
            </a:r>
            <a:endParaRPr lang="en-US" altLang="ja-JP" dirty="0"/>
          </a:p>
          <a:p>
            <a:r>
              <a:rPr lang="en-US" altLang="ja-JP" dirty="0"/>
              <a:t>Title: </a:t>
            </a:r>
            <a:r>
              <a:rPr lang="ja-JP" altLang="en-US"/>
              <a:t>タイトル</a:t>
            </a:r>
            <a:endParaRPr lang="en-US" altLang="ja-JP" dirty="0"/>
          </a:p>
          <a:p>
            <a:r>
              <a:rPr lang="en-US" altLang="ja-JP" dirty="0"/>
              <a:t>URL: </a:t>
            </a:r>
            <a:r>
              <a:rPr lang="ja-JP" altLang="en-US"/>
              <a:t>配信へアクセスするための</a:t>
            </a:r>
            <a:r>
              <a:rPr lang="en-US" altLang="ja-JP" dirty="0"/>
              <a:t>URL</a:t>
            </a:r>
          </a:p>
          <a:p>
            <a:r>
              <a:rPr lang="en-US" altLang="ja-JP" dirty="0"/>
              <a:t>Duration: </a:t>
            </a:r>
            <a:r>
              <a:rPr lang="ja-JP" altLang="en-US"/>
              <a:t>配信時間</a:t>
            </a:r>
            <a:endParaRPr lang="en-US" altLang="ja-JP" dirty="0"/>
          </a:p>
          <a:p>
            <a:r>
              <a:rPr lang="en-US" altLang="ja-JP" dirty="0" err="1"/>
              <a:t>ViewCount</a:t>
            </a:r>
            <a:r>
              <a:rPr lang="en-US" altLang="ja-JP" dirty="0"/>
              <a:t>: </a:t>
            </a:r>
            <a:r>
              <a:rPr lang="ja-JP" altLang="en-US"/>
              <a:t>視聴数</a:t>
            </a:r>
            <a:endParaRPr lang="en-US" altLang="ja-JP" dirty="0"/>
          </a:p>
          <a:p>
            <a:r>
              <a:rPr lang="en-US" altLang="ja-JP" dirty="0" err="1"/>
              <a:t>EmbedHtml</a:t>
            </a:r>
            <a:r>
              <a:rPr lang="en-US" altLang="ja-JP" dirty="0"/>
              <a:t>: </a:t>
            </a:r>
            <a:r>
              <a:rPr lang="ja-JP" altLang="en-US"/>
              <a:t>埋め込み</a:t>
            </a:r>
            <a:r>
              <a:rPr lang="en-US" altLang="ja-JP" dirty="0"/>
              <a:t>URL</a:t>
            </a:r>
          </a:p>
        </p:txBody>
      </p:sp>
    </p:spTree>
    <p:extLst>
      <p:ext uri="{BB962C8B-B14F-4D97-AF65-F5344CB8AC3E}">
        <p14:creationId xmlns:p14="http://schemas.microsoft.com/office/powerpoint/2010/main" val="32896041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D7CF2A-BF7A-5F81-2406-ABCEA0BE43CA}"/>
              </a:ext>
            </a:extLst>
          </p:cNvPr>
          <p:cNvSpPr>
            <a:spLocks noGrp="1"/>
          </p:cNvSpPr>
          <p:nvPr>
            <p:ph type="title"/>
          </p:nvPr>
        </p:nvSpPr>
        <p:spPr/>
        <p:txBody>
          <a:bodyPr/>
          <a:lstStyle/>
          <a:p>
            <a:r>
              <a:rPr kumimoji="1" lang="ja-JP" altLang="en-US"/>
              <a:t>カラム名の一覧</a:t>
            </a:r>
          </a:p>
        </p:txBody>
      </p:sp>
      <p:sp>
        <p:nvSpPr>
          <p:cNvPr id="3" name="コンテンツ プレースホルダー 2">
            <a:extLst>
              <a:ext uri="{FF2B5EF4-FFF2-40B4-BE49-F238E27FC236}">
                <a16:creationId xmlns:a16="http://schemas.microsoft.com/office/drawing/2014/main" id="{F91E63C4-5783-A52A-479A-9AAB0D8B4C84}"/>
              </a:ext>
            </a:extLst>
          </p:cNvPr>
          <p:cNvSpPr>
            <a:spLocks noGrp="1"/>
          </p:cNvSpPr>
          <p:nvPr>
            <p:ph idx="1"/>
          </p:nvPr>
        </p:nvSpPr>
        <p:spPr/>
        <p:txBody>
          <a:bodyPr>
            <a:normAutofit/>
          </a:bodyPr>
          <a:lstStyle/>
          <a:p>
            <a:r>
              <a:rPr lang="en-US" altLang="ja-JP" dirty="0" err="1"/>
              <a:t>NumChats</a:t>
            </a:r>
            <a:r>
              <a:rPr lang="en-US" altLang="ja-JP" dirty="0"/>
              <a:t>: 5</a:t>
            </a:r>
            <a:r>
              <a:rPr lang="ja-JP" altLang="en-US"/>
              <a:t>分ごとのチャット数</a:t>
            </a:r>
            <a:endParaRPr lang="en-US" altLang="ja-JP" dirty="0"/>
          </a:p>
          <a:p>
            <a:r>
              <a:rPr lang="en-US" altLang="ja-JP" dirty="0" err="1"/>
              <a:t>ChatCount</a:t>
            </a:r>
            <a:r>
              <a:rPr lang="en-US" altLang="ja-JP" dirty="0"/>
              <a:t>: </a:t>
            </a:r>
            <a:r>
              <a:rPr lang="ja-JP" altLang="en-US"/>
              <a:t>合計チャット数</a:t>
            </a:r>
            <a:endParaRPr lang="en-US" altLang="ja-JP" dirty="0"/>
          </a:p>
          <a:p>
            <a:r>
              <a:rPr lang="en-US" altLang="ja-JP" dirty="0" err="1"/>
              <a:t>ChatRate</a:t>
            </a:r>
            <a:r>
              <a:rPr lang="en-US" altLang="ja-JP" dirty="0"/>
              <a:t>: 5</a:t>
            </a:r>
            <a:r>
              <a:rPr lang="ja-JP" altLang="en-US"/>
              <a:t>分間の平均チャット数</a:t>
            </a:r>
            <a:endParaRPr lang="en-US" altLang="ja-JP" dirty="0"/>
          </a:p>
          <a:p>
            <a:r>
              <a:rPr lang="en-US" altLang="ja-JP" dirty="0" err="1"/>
              <a:t>MedianRate</a:t>
            </a:r>
            <a:r>
              <a:rPr lang="en-US" altLang="ja-JP" dirty="0"/>
              <a:t>: </a:t>
            </a:r>
            <a:r>
              <a:rPr lang="ja-JP" altLang="en-US"/>
              <a:t>チャット数の中央値</a:t>
            </a:r>
            <a:endParaRPr lang="en-US" altLang="ja-JP" dirty="0"/>
          </a:p>
          <a:p>
            <a:r>
              <a:rPr lang="en-US" altLang="ja-JP" dirty="0" err="1"/>
              <a:t>StdRate</a:t>
            </a:r>
            <a:r>
              <a:rPr lang="en-US" altLang="ja-JP" dirty="0"/>
              <a:t>: </a:t>
            </a:r>
            <a:r>
              <a:rPr lang="ja-JP" altLang="en-US"/>
              <a:t>チャット数の標準偏差</a:t>
            </a:r>
            <a:endParaRPr lang="en-US" altLang="ja-JP" dirty="0"/>
          </a:p>
          <a:p>
            <a:r>
              <a:rPr lang="en-US" altLang="ja-JP" dirty="0" err="1"/>
              <a:t>MaxRate</a:t>
            </a:r>
            <a:r>
              <a:rPr lang="en-US" altLang="ja-JP" dirty="0"/>
              <a:t>: </a:t>
            </a:r>
            <a:r>
              <a:rPr lang="ja-JP" altLang="en-US"/>
              <a:t>チャット数の最大値</a:t>
            </a:r>
            <a:endParaRPr lang="en-US" altLang="ja-JP" dirty="0"/>
          </a:p>
        </p:txBody>
      </p:sp>
    </p:spTree>
    <p:extLst>
      <p:ext uri="{BB962C8B-B14F-4D97-AF65-F5344CB8AC3E}">
        <p14:creationId xmlns:p14="http://schemas.microsoft.com/office/powerpoint/2010/main" val="447852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E45269-8F26-7C2C-7411-1C77FA0013CB}"/>
              </a:ext>
            </a:extLst>
          </p:cNvPr>
          <p:cNvSpPr>
            <a:spLocks noGrp="1"/>
          </p:cNvSpPr>
          <p:nvPr>
            <p:ph type="title"/>
          </p:nvPr>
        </p:nvSpPr>
        <p:spPr/>
        <p:txBody>
          <a:bodyPr/>
          <a:lstStyle/>
          <a:p>
            <a:r>
              <a:rPr kumimoji="1" lang="en-US" altLang="ja-JP" dirty="0" err="1"/>
              <a:t>Pythonanywhere</a:t>
            </a:r>
            <a:r>
              <a:rPr kumimoji="1" lang="ja-JP" altLang="en-US"/>
              <a:t>のアカウント作成</a:t>
            </a:r>
          </a:p>
        </p:txBody>
      </p:sp>
      <p:pic>
        <p:nvPicPr>
          <p:cNvPr id="5" name="コンテンツ プレースホルダー 4"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2C4857D6-BC29-E04C-A0B8-7DCA94BD2AE4}"/>
              </a:ext>
            </a:extLst>
          </p:cNvPr>
          <p:cNvPicPr>
            <a:picLocks noGrp="1" noChangeAspect="1"/>
          </p:cNvPicPr>
          <p:nvPr>
            <p:ph idx="1"/>
          </p:nvPr>
        </p:nvPicPr>
        <p:blipFill>
          <a:blip r:embed="rId2"/>
          <a:stretch>
            <a:fillRect/>
          </a:stretch>
        </p:blipFill>
        <p:spPr>
          <a:xfrm>
            <a:off x="838200" y="2371954"/>
            <a:ext cx="10515600" cy="3258680"/>
          </a:xfrm>
        </p:spPr>
      </p:pic>
      <p:grpSp>
        <p:nvGrpSpPr>
          <p:cNvPr id="20" name="グループ化 19">
            <a:extLst>
              <a:ext uri="{FF2B5EF4-FFF2-40B4-BE49-F238E27FC236}">
                <a16:creationId xmlns:a16="http://schemas.microsoft.com/office/drawing/2014/main" id="{1A4DBBB0-1752-F0EA-8CBA-46861E9200E2}"/>
              </a:ext>
            </a:extLst>
          </p:cNvPr>
          <p:cNvGrpSpPr/>
          <p:nvPr/>
        </p:nvGrpSpPr>
        <p:grpSpPr>
          <a:xfrm>
            <a:off x="4684176" y="4286232"/>
            <a:ext cx="2667960" cy="1680840"/>
            <a:chOff x="4684176" y="4286232"/>
            <a:chExt cx="2667960" cy="1680840"/>
          </a:xfrm>
        </p:grpSpPr>
        <mc:AlternateContent xmlns:mc="http://schemas.openxmlformats.org/markup-compatibility/2006" xmlns:p14="http://schemas.microsoft.com/office/powerpoint/2010/main">
          <mc:Choice Requires="p14">
            <p:contentPart p14:bwMode="auto" r:id="rId3">
              <p14:nvContentPartPr>
                <p14:cNvPr id="6" name="インク 5">
                  <a:extLst>
                    <a:ext uri="{FF2B5EF4-FFF2-40B4-BE49-F238E27FC236}">
                      <a16:creationId xmlns:a16="http://schemas.microsoft.com/office/drawing/2014/main" id="{25D50A31-E6E8-8B5D-2E14-38361B3B06E5}"/>
                    </a:ext>
                  </a:extLst>
                </p14:cNvPr>
                <p14:cNvContentPartPr/>
                <p14:nvPr/>
              </p14:nvContentPartPr>
              <p14:xfrm>
                <a:off x="4684176" y="4286232"/>
                <a:ext cx="2667960" cy="857520"/>
              </p14:xfrm>
            </p:contentPart>
          </mc:Choice>
          <mc:Fallback xmlns="">
            <p:pic>
              <p:nvPicPr>
                <p:cNvPr id="6" name="インク 5">
                  <a:extLst>
                    <a:ext uri="{FF2B5EF4-FFF2-40B4-BE49-F238E27FC236}">
                      <a16:creationId xmlns:a16="http://schemas.microsoft.com/office/drawing/2014/main" id="{25D50A31-E6E8-8B5D-2E14-38361B3B06E5}"/>
                    </a:ext>
                  </a:extLst>
                </p:cNvPr>
                <p:cNvPicPr/>
                <p:nvPr/>
              </p:nvPicPr>
              <p:blipFill>
                <a:blip r:embed="rId4"/>
                <a:stretch>
                  <a:fillRect/>
                </a:stretch>
              </p:blipFill>
              <p:spPr>
                <a:xfrm>
                  <a:off x="4666176" y="4268232"/>
                  <a:ext cx="2703600" cy="893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インク 6">
                  <a:extLst>
                    <a:ext uri="{FF2B5EF4-FFF2-40B4-BE49-F238E27FC236}">
                      <a16:creationId xmlns:a16="http://schemas.microsoft.com/office/drawing/2014/main" id="{829B6A7F-3392-6242-3C11-95241D66B124}"/>
                    </a:ext>
                  </a:extLst>
                </p14:cNvPr>
                <p14:cNvContentPartPr/>
                <p14:nvPr/>
              </p14:nvContentPartPr>
              <p14:xfrm>
                <a:off x="6506136" y="5223312"/>
                <a:ext cx="660600" cy="743760"/>
              </p14:xfrm>
            </p:contentPart>
          </mc:Choice>
          <mc:Fallback xmlns="">
            <p:pic>
              <p:nvPicPr>
                <p:cNvPr id="7" name="インク 6">
                  <a:extLst>
                    <a:ext uri="{FF2B5EF4-FFF2-40B4-BE49-F238E27FC236}">
                      <a16:creationId xmlns:a16="http://schemas.microsoft.com/office/drawing/2014/main" id="{829B6A7F-3392-6242-3C11-95241D66B124}"/>
                    </a:ext>
                  </a:extLst>
                </p:cNvPr>
                <p:cNvPicPr/>
                <p:nvPr/>
              </p:nvPicPr>
              <p:blipFill>
                <a:blip r:embed="rId6"/>
                <a:stretch>
                  <a:fillRect/>
                </a:stretch>
              </p:blipFill>
              <p:spPr>
                <a:xfrm>
                  <a:off x="6488136" y="5205672"/>
                  <a:ext cx="696240" cy="779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インク 16">
                  <a:extLst>
                    <a:ext uri="{FF2B5EF4-FFF2-40B4-BE49-F238E27FC236}">
                      <a16:creationId xmlns:a16="http://schemas.microsoft.com/office/drawing/2014/main" id="{D4FB48E5-59F1-BD96-BEE1-6E002CECFCBD}"/>
                    </a:ext>
                  </a:extLst>
                </p14:cNvPr>
                <p14:cNvContentPartPr/>
                <p14:nvPr/>
              </p14:nvContentPartPr>
              <p14:xfrm>
                <a:off x="6406056" y="5218632"/>
                <a:ext cx="61560" cy="318960"/>
              </p14:xfrm>
            </p:contentPart>
          </mc:Choice>
          <mc:Fallback xmlns="">
            <p:pic>
              <p:nvPicPr>
                <p:cNvPr id="17" name="インク 16">
                  <a:extLst>
                    <a:ext uri="{FF2B5EF4-FFF2-40B4-BE49-F238E27FC236}">
                      <a16:creationId xmlns:a16="http://schemas.microsoft.com/office/drawing/2014/main" id="{D4FB48E5-59F1-BD96-BEE1-6E002CECFCBD}"/>
                    </a:ext>
                  </a:extLst>
                </p:cNvPr>
                <p:cNvPicPr/>
                <p:nvPr/>
              </p:nvPicPr>
              <p:blipFill>
                <a:blip r:embed="rId8"/>
                <a:stretch>
                  <a:fillRect/>
                </a:stretch>
              </p:blipFill>
              <p:spPr>
                <a:xfrm>
                  <a:off x="6388056" y="5200632"/>
                  <a:ext cx="9720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インク 18">
                  <a:extLst>
                    <a:ext uri="{FF2B5EF4-FFF2-40B4-BE49-F238E27FC236}">
                      <a16:creationId xmlns:a16="http://schemas.microsoft.com/office/drawing/2014/main" id="{28623705-C43A-F746-A5B9-95D5515074BC}"/>
                    </a:ext>
                  </a:extLst>
                </p14:cNvPr>
                <p14:cNvContentPartPr/>
                <p14:nvPr/>
              </p14:nvContentPartPr>
              <p14:xfrm>
                <a:off x="6553656" y="5226912"/>
                <a:ext cx="331560" cy="23400"/>
              </p14:xfrm>
            </p:contentPart>
          </mc:Choice>
          <mc:Fallback xmlns="">
            <p:pic>
              <p:nvPicPr>
                <p:cNvPr id="19" name="インク 18">
                  <a:extLst>
                    <a:ext uri="{FF2B5EF4-FFF2-40B4-BE49-F238E27FC236}">
                      <a16:creationId xmlns:a16="http://schemas.microsoft.com/office/drawing/2014/main" id="{28623705-C43A-F746-A5B9-95D5515074BC}"/>
                    </a:ext>
                  </a:extLst>
                </p:cNvPr>
                <p:cNvPicPr/>
                <p:nvPr/>
              </p:nvPicPr>
              <p:blipFill>
                <a:blip r:embed="rId10"/>
                <a:stretch>
                  <a:fillRect/>
                </a:stretch>
              </p:blipFill>
              <p:spPr>
                <a:xfrm>
                  <a:off x="6536016" y="5209272"/>
                  <a:ext cx="367200" cy="59040"/>
                </a:xfrm>
                <a:prstGeom prst="rect">
                  <a:avLst/>
                </a:prstGeom>
              </p:spPr>
            </p:pic>
          </mc:Fallback>
        </mc:AlternateContent>
      </p:grpSp>
      <p:sp>
        <p:nvSpPr>
          <p:cNvPr id="21" name="テキスト ボックス 20">
            <a:extLst>
              <a:ext uri="{FF2B5EF4-FFF2-40B4-BE49-F238E27FC236}">
                <a16:creationId xmlns:a16="http://schemas.microsoft.com/office/drawing/2014/main" id="{3573E10F-546A-CC28-434C-26D0185442B4}"/>
              </a:ext>
            </a:extLst>
          </p:cNvPr>
          <p:cNvSpPr txBox="1"/>
          <p:nvPr/>
        </p:nvSpPr>
        <p:spPr>
          <a:xfrm>
            <a:off x="6885216" y="5967072"/>
            <a:ext cx="5109091" cy="830997"/>
          </a:xfrm>
          <a:prstGeom prst="rect">
            <a:avLst/>
          </a:prstGeom>
          <a:noFill/>
        </p:spPr>
        <p:txBody>
          <a:bodyPr wrap="none" rtlCol="0">
            <a:spAutoFit/>
          </a:bodyPr>
          <a:lstStyle/>
          <a:p>
            <a:r>
              <a:rPr kumimoji="1" lang="ja-JP" altLang="en-US" sz="2400"/>
              <a:t>ここをクリック</a:t>
            </a:r>
            <a:endParaRPr kumimoji="1" lang="en-US" altLang="ja-JP" sz="2400" dirty="0"/>
          </a:p>
          <a:p>
            <a:r>
              <a:rPr lang="ja-JP" altLang="en-US" sz="2400"/>
              <a:t>次にユーザ名やパスワード等を入力</a:t>
            </a:r>
            <a:endParaRPr kumimoji="1" lang="ja-JP" altLang="en-US" sz="2400"/>
          </a:p>
        </p:txBody>
      </p:sp>
    </p:spTree>
    <p:extLst>
      <p:ext uri="{BB962C8B-B14F-4D97-AF65-F5344CB8AC3E}">
        <p14:creationId xmlns:p14="http://schemas.microsoft.com/office/powerpoint/2010/main" val="1903813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832DC7-6E94-3DBD-5B5D-E08DB000BEB6}"/>
              </a:ext>
            </a:extLst>
          </p:cNvPr>
          <p:cNvSpPr>
            <a:spLocks noGrp="1"/>
          </p:cNvSpPr>
          <p:nvPr>
            <p:ph type="title"/>
          </p:nvPr>
        </p:nvSpPr>
        <p:spPr/>
        <p:txBody>
          <a:bodyPr/>
          <a:lstStyle/>
          <a:p>
            <a:r>
              <a:rPr kumimoji="1" lang="en-US" altLang="ja-JP" dirty="0"/>
              <a:t>API</a:t>
            </a:r>
            <a:r>
              <a:rPr kumimoji="1" lang="ja-JP" altLang="en-US"/>
              <a:t>の発行</a:t>
            </a:r>
          </a:p>
        </p:txBody>
      </p:sp>
      <p:pic>
        <p:nvPicPr>
          <p:cNvPr id="5" name="コンテンツ プレースホルダー 4" descr="グラフィカル ユーザー インターフェイス, テキスト, アプリケーション&#10;&#10;自動的に生成された説明">
            <a:extLst>
              <a:ext uri="{FF2B5EF4-FFF2-40B4-BE49-F238E27FC236}">
                <a16:creationId xmlns:a16="http://schemas.microsoft.com/office/drawing/2014/main" id="{BD21DB5C-8C4D-0198-2919-4C945B2D1557}"/>
              </a:ext>
            </a:extLst>
          </p:cNvPr>
          <p:cNvPicPr>
            <a:picLocks noGrp="1" noChangeAspect="1"/>
          </p:cNvPicPr>
          <p:nvPr>
            <p:ph idx="1"/>
          </p:nvPr>
        </p:nvPicPr>
        <p:blipFill>
          <a:blip r:embed="rId2"/>
          <a:stretch>
            <a:fillRect/>
          </a:stretch>
        </p:blipFill>
        <p:spPr>
          <a:xfrm>
            <a:off x="838200" y="1690688"/>
            <a:ext cx="8315275" cy="4351338"/>
          </a:xfrm>
        </p:spPr>
      </p:pic>
      <mc:AlternateContent xmlns:mc="http://schemas.openxmlformats.org/markup-compatibility/2006" xmlns:p14="http://schemas.microsoft.com/office/powerpoint/2010/main">
        <mc:Choice Requires="p14">
          <p:contentPart p14:bwMode="auto" r:id="rId3">
            <p14:nvContentPartPr>
              <p14:cNvPr id="6" name="インク 5">
                <a:extLst>
                  <a:ext uri="{FF2B5EF4-FFF2-40B4-BE49-F238E27FC236}">
                    <a16:creationId xmlns:a16="http://schemas.microsoft.com/office/drawing/2014/main" id="{84F962C3-C072-7C19-20C1-66986FDAA84B}"/>
                  </a:ext>
                </a:extLst>
              </p14:cNvPr>
              <p14:cNvContentPartPr/>
              <p14:nvPr/>
            </p14:nvContentPartPr>
            <p14:xfrm>
              <a:off x="8162548" y="1596540"/>
              <a:ext cx="459000" cy="469800"/>
            </p14:xfrm>
          </p:contentPart>
        </mc:Choice>
        <mc:Fallback xmlns="">
          <p:pic>
            <p:nvPicPr>
              <p:cNvPr id="6" name="インク 5">
                <a:extLst>
                  <a:ext uri="{FF2B5EF4-FFF2-40B4-BE49-F238E27FC236}">
                    <a16:creationId xmlns:a16="http://schemas.microsoft.com/office/drawing/2014/main" id="{84F962C3-C072-7C19-20C1-66986FDAA84B}"/>
                  </a:ext>
                </a:extLst>
              </p:cNvPr>
              <p:cNvPicPr/>
              <p:nvPr/>
            </p:nvPicPr>
            <p:blipFill>
              <a:blip r:embed="rId4"/>
              <a:stretch>
                <a:fillRect/>
              </a:stretch>
            </p:blipFill>
            <p:spPr>
              <a:xfrm>
                <a:off x="8144908" y="1578900"/>
                <a:ext cx="494640" cy="505440"/>
              </a:xfrm>
              <a:prstGeom prst="rect">
                <a:avLst/>
              </a:prstGeom>
            </p:spPr>
          </p:pic>
        </mc:Fallback>
      </mc:AlternateContent>
      <p:sp>
        <p:nvSpPr>
          <p:cNvPr id="7" name="テキスト ボックス 6">
            <a:extLst>
              <a:ext uri="{FF2B5EF4-FFF2-40B4-BE49-F238E27FC236}">
                <a16:creationId xmlns:a16="http://schemas.microsoft.com/office/drawing/2014/main" id="{69AA26F7-B9BC-9848-0124-244C97775894}"/>
              </a:ext>
            </a:extLst>
          </p:cNvPr>
          <p:cNvSpPr txBox="1"/>
          <p:nvPr/>
        </p:nvSpPr>
        <p:spPr>
          <a:xfrm>
            <a:off x="9727677" y="2145458"/>
            <a:ext cx="2206053" cy="646331"/>
          </a:xfrm>
          <a:prstGeom prst="rect">
            <a:avLst/>
          </a:prstGeom>
          <a:noFill/>
        </p:spPr>
        <p:txBody>
          <a:bodyPr wrap="none" rtlCol="0">
            <a:spAutoFit/>
          </a:bodyPr>
          <a:lstStyle/>
          <a:p>
            <a:r>
              <a:rPr kumimoji="1" lang="ja-JP" altLang="en-US"/>
              <a:t>右上にある</a:t>
            </a:r>
            <a:endParaRPr kumimoji="1" lang="en-US" altLang="ja-JP" dirty="0"/>
          </a:p>
          <a:p>
            <a:r>
              <a:rPr lang="en-US" altLang="ja-JP" dirty="0"/>
              <a:t>Account</a:t>
            </a:r>
            <a:r>
              <a:rPr lang="ja-JP" altLang="en-US"/>
              <a:t>をクリック</a:t>
            </a:r>
            <a:endParaRPr kumimoji="1" lang="ja-JP" altLang="en-US"/>
          </a:p>
        </p:txBody>
      </p:sp>
      <p:grpSp>
        <p:nvGrpSpPr>
          <p:cNvPr id="10" name="グループ化 9">
            <a:extLst>
              <a:ext uri="{FF2B5EF4-FFF2-40B4-BE49-F238E27FC236}">
                <a16:creationId xmlns:a16="http://schemas.microsoft.com/office/drawing/2014/main" id="{8D85D578-5FC3-DBB3-2EBB-A918C2C34A92}"/>
              </a:ext>
            </a:extLst>
          </p:cNvPr>
          <p:cNvGrpSpPr/>
          <p:nvPr/>
        </p:nvGrpSpPr>
        <p:grpSpPr>
          <a:xfrm>
            <a:off x="8698459" y="1885425"/>
            <a:ext cx="1101240" cy="366840"/>
            <a:chOff x="8698459" y="1885425"/>
            <a:chExt cx="1101240" cy="366840"/>
          </a:xfrm>
        </p:grpSpPr>
        <mc:AlternateContent xmlns:mc="http://schemas.openxmlformats.org/markup-compatibility/2006" xmlns:p14="http://schemas.microsoft.com/office/powerpoint/2010/main">
          <mc:Choice Requires="p14">
            <p:contentPart p14:bwMode="auto" r:id="rId5">
              <p14:nvContentPartPr>
                <p14:cNvPr id="8" name="インク 7">
                  <a:extLst>
                    <a:ext uri="{FF2B5EF4-FFF2-40B4-BE49-F238E27FC236}">
                      <a16:creationId xmlns:a16="http://schemas.microsoft.com/office/drawing/2014/main" id="{FE57FA1E-2203-71ED-E82A-BB71A3B0CCA9}"/>
                    </a:ext>
                  </a:extLst>
                </p14:cNvPr>
                <p14:cNvContentPartPr/>
                <p14:nvPr/>
              </p14:nvContentPartPr>
              <p14:xfrm>
                <a:off x="8698459" y="1885425"/>
                <a:ext cx="292320" cy="275760"/>
              </p14:xfrm>
            </p:contentPart>
          </mc:Choice>
          <mc:Fallback xmlns="">
            <p:pic>
              <p:nvPicPr>
                <p:cNvPr id="8" name="インク 7">
                  <a:extLst>
                    <a:ext uri="{FF2B5EF4-FFF2-40B4-BE49-F238E27FC236}">
                      <a16:creationId xmlns:a16="http://schemas.microsoft.com/office/drawing/2014/main" id="{FE57FA1E-2203-71ED-E82A-BB71A3B0CCA9}"/>
                    </a:ext>
                  </a:extLst>
                </p:cNvPr>
                <p:cNvPicPr/>
                <p:nvPr/>
              </p:nvPicPr>
              <p:blipFill>
                <a:blip r:embed="rId6"/>
                <a:stretch>
                  <a:fillRect/>
                </a:stretch>
              </p:blipFill>
              <p:spPr>
                <a:xfrm>
                  <a:off x="8680459" y="1867425"/>
                  <a:ext cx="32796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インク 8">
                  <a:extLst>
                    <a:ext uri="{FF2B5EF4-FFF2-40B4-BE49-F238E27FC236}">
                      <a16:creationId xmlns:a16="http://schemas.microsoft.com/office/drawing/2014/main" id="{374432CF-A8FA-C3F6-AC5D-92F710427ECC}"/>
                    </a:ext>
                  </a:extLst>
                </p14:cNvPr>
                <p14:cNvContentPartPr/>
                <p14:nvPr/>
              </p14:nvContentPartPr>
              <p14:xfrm>
                <a:off x="8922379" y="1963185"/>
                <a:ext cx="877320" cy="289080"/>
              </p14:xfrm>
            </p:contentPart>
          </mc:Choice>
          <mc:Fallback xmlns="">
            <p:pic>
              <p:nvPicPr>
                <p:cNvPr id="9" name="インク 8">
                  <a:extLst>
                    <a:ext uri="{FF2B5EF4-FFF2-40B4-BE49-F238E27FC236}">
                      <a16:creationId xmlns:a16="http://schemas.microsoft.com/office/drawing/2014/main" id="{374432CF-A8FA-C3F6-AC5D-92F710427ECC}"/>
                    </a:ext>
                  </a:extLst>
                </p:cNvPr>
                <p:cNvPicPr/>
                <p:nvPr/>
              </p:nvPicPr>
              <p:blipFill>
                <a:blip r:embed="rId8"/>
                <a:stretch>
                  <a:fillRect/>
                </a:stretch>
              </p:blipFill>
              <p:spPr>
                <a:xfrm>
                  <a:off x="8904739" y="1945545"/>
                  <a:ext cx="912960" cy="324720"/>
                </a:xfrm>
                <a:prstGeom prst="rect">
                  <a:avLst/>
                </a:prstGeom>
              </p:spPr>
            </p:pic>
          </mc:Fallback>
        </mc:AlternateContent>
      </p:grpSp>
    </p:spTree>
    <p:extLst>
      <p:ext uri="{BB962C8B-B14F-4D97-AF65-F5344CB8AC3E}">
        <p14:creationId xmlns:p14="http://schemas.microsoft.com/office/powerpoint/2010/main" val="94058671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1516</TotalTime>
  <Words>3051</Words>
  <Application>Microsoft Macintosh PowerPoint</Application>
  <PresentationFormat>ワイド画面</PresentationFormat>
  <Paragraphs>565</Paragraphs>
  <Slides>74</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74</vt:i4>
      </vt:variant>
    </vt:vector>
  </HeadingPairs>
  <TitlesOfParts>
    <vt:vector size="79" baseType="lpstr">
      <vt:lpstr>MS Mincho</vt:lpstr>
      <vt:lpstr>游ゴシック</vt:lpstr>
      <vt:lpstr>游ゴシック Light</vt:lpstr>
      <vt:lpstr>Arial</vt:lpstr>
      <vt:lpstr>Office テーマ</vt:lpstr>
      <vt:lpstr>Djangoとクラウドを使ってwebアプリを立ち上げる</vt:lpstr>
      <vt:lpstr>色んなwebサービスがある</vt:lpstr>
      <vt:lpstr>今回の目標</vt:lpstr>
      <vt:lpstr>なぜその目標か</vt:lpstr>
      <vt:lpstr>Djangoとは</vt:lpstr>
      <vt:lpstr>Pythonanywhereとは</vt:lpstr>
      <vt:lpstr>Pythonanywhereのアカウント作成</vt:lpstr>
      <vt:lpstr>Pythonanywhereのアカウント作成</vt:lpstr>
      <vt:lpstr>APIの発行</vt:lpstr>
      <vt:lpstr>APIの発行</vt:lpstr>
      <vt:lpstr>Pythonanywhereのインストール</vt:lpstr>
      <vt:lpstr>このスライドで気をつけること</vt:lpstr>
      <vt:lpstr>このスライドで気をつけること2</vt:lpstr>
      <vt:lpstr>Pythonanywhereのインストール githubからコードを取得</vt:lpstr>
      <vt:lpstr>Virtualenvを使ってweb用のpython環境を有効にする</vt:lpstr>
      <vt:lpstr>必要なパッケージをインストールする</vt:lpstr>
      <vt:lpstr>Virtualenvとは何か？</vt:lpstr>
      <vt:lpstr>データベースを繋げる</vt:lpstr>
      <vt:lpstr>データベースを繋げる</vt:lpstr>
      <vt:lpstr>データベースを繋げる</vt:lpstr>
      <vt:lpstr>データベースを繋げる</vt:lpstr>
      <vt:lpstr>データベースを繋げる</vt:lpstr>
      <vt:lpstr>データベースを繋げる</vt:lpstr>
      <vt:lpstr>データベースを繋げる</vt:lpstr>
      <vt:lpstr>データベースの接続確認</vt:lpstr>
      <vt:lpstr>manage.pyがいきなり出てきたが…</vt:lpstr>
      <vt:lpstr>アプリケーションを立ち上げよう</vt:lpstr>
      <vt:lpstr>アプリケーションを登録しよう</vt:lpstr>
      <vt:lpstr>アプリケーションを登録しよう</vt:lpstr>
      <vt:lpstr>アプリケーションを登録しよう: 結果</vt:lpstr>
      <vt:lpstr>URLを定義して、登録する</vt:lpstr>
      <vt:lpstr>URLを定義して、登録する</vt:lpstr>
      <vt:lpstr>URLを登録: プロジェクト側</vt:lpstr>
      <vt:lpstr>URLを登録: プロジェクト側 結果</vt:lpstr>
      <vt:lpstr>URLを登録: アプリケーション側</vt:lpstr>
      <vt:lpstr>URLを登録: アプリケーション側 結果</vt:lpstr>
      <vt:lpstr>views.pyの作成: views.pyとは</vt:lpstr>
      <vt:lpstr>views.pyの作成: 実際に作ってみる</vt:lpstr>
      <vt:lpstr>views.py: 結果</vt:lpstr>
      <vt:lpstr>templatesを作成する: templatesとは</vt:lpstr>
      <vt:lpstr>templatesを作成する: templatesとは</vt:lpstr>
      <vt:lpstr>templatesを作成する: 実際に作ってみる</vt:lpstr>
      <vt:lpstr>Templatesを作成する: 結果</vt:lpstr>
      <vt:lpstr>Bootstrapが出てきたけど…？</vt:lpstr>
      <vt:lpstr>上手くできてるか確認</vt:lpstr>
      <vt:lpstr>上手くできてるか確認</vt:lpstr>
      <vt:lpstr>上手くできてるか確認</vt:lpstr>
      <vt:lpstr>models.pyの作成: models.pyとは</vt:lpstr>
      <vt:lpstr>models.pyの作成: models.pyとは</vt:lpstr>
      <vt:lpstr>models.pyの作成: models.pyとは</vt:lpstr>
      <vt:lpstr>models.pyの作成</vt:lpstr>
      <vt:lpstr>models.py: 結果</vt:lpstr>
      <vt:lpstr>定義したモデルをSQLに反映する</vt:lpstr>
      <vt:lpstr>定義したモデルをSQLに反映する: 画像</vt:lpstr>
      <vt:lpstr>アプリケーションの管理者を作成する</vt:lpstr>
      <vt:lpstr>アプリケーションの管理者を作成する: 結果</vt:lpstr>
      <vt:lpstr>アプリケーションにimport-exportを登録する</vt:lpstr>
      <vt:lpstr>アプリケーションにimport-exportを登録する: 結果</vt:lpstr>
      <vt:lpstr>静的なデータを集める</vt:lpstr>
      <vt:lpstr>adminへの登録: admin.pyについて</vt:lpstr>
      <vt:lpstr>adminへの登録: admin.pyについて</vt:lpstr>
      <vt:lpstr>adminへの登録</vt:lpstr>
      <vt:lpstr>admin.py: 結果</vt:lpstr>
      <vt:lpstr>Import-exportを使ってデータを突っ込む</vt:lpstr>
      <vt:lpstr>Import-exportを使ってデータを突っ込む</vt:lpstr>
      <vt:lpstr>Import-exportを使ってデータを突っ込む</vt:lpstr>
      <vt:lpstr>Import-exportを使ってデータを突っ込む</vt:lpstr>
      <vt:lpstr>views.pyの変更: 分析プログラム,html含め</vt:lpstr>
      <vt:lpstr>graph.py:結果</vt:lpstr>
      <vt:lpstr>views.py: 結果</vt:lpstr>
      <vt:lpstr>templates: 結果</vt:lpstr>
      <vt:lpstr>演習:自分でデータ分析をしてみよう</vt:lpstr>
      <vt:lpstr>カラム名の一覧</vt:lpstr>
      <vt:lpstr>カラム名の一覧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クラウドサービスを通してDjangoを使おう</dc:title>
  <dc:creator>Ren Hayashi</dc:creator>
  <cp:lastModifiedBy>Ren Hayashi</cp:lastModifiedBy>
  <cp:revision>34</cp:revision>
  <dcterms:created xsi:type="dcterms:W3CDTF">2023-04-07T04:50:51Z</dcterms:created>
  <dcterms:modified xsi:type="dcterms:W3CDTF">2023-04-19T05:20:57Z</dcterms:modified>
</cp:coreProperties>
</file>